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817" r:id="rId2"/>
    <p:sldMasterId id="2147483840" r:id="rId3"/>
    <p:sldMasterId id="2147483863" r:id="rId4"/>
    <p:sldMasterId id="2147483875" r:id="rId5"/>
  </p:sldMasterIdLst>
  <p:notesMasterIdLst>
    <p:notesMasterId r:id="rId16"/>
  </p:notesMasterIdLst>
  <p:sldIdLst>
    <p:sldId id="277" r:id="rId6"/>
    <p:sldId id="275" r:id="rId7"/>
    <p:sldId id="274" r:id="rId8"/>
    <p:sldId id="269" r:id="rId9"/>
    <p:sldId id="276" r:id="rId10"/>
    <p:sldId id="271" r:id="rId11"/>
    <p:sldId id="272" r:id="rId12"/>
    <p:sldId id="278" r:id="rId13"/>
    <p:sldId id="279" r:id="rId14"/>
    <p:sldId id="280" r:id="rId1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660066"/>
    <a:srgbClr val="FF00FF"/>
    <a:srgbClr val="FFFFFF"/>
    <a:srgbClr val="99FFCC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7" autoAdjust="0"/>
  </p:normalViewPr>
  <p:slideViewPr>
    <p:cSldViewPr>
      <p:cViewPr varScale="1">
        <p:scale>
          <a:sx n="147" d="100"/>
          <a:sy n="147" d="100"/>
        </p:scale>
        <p:origin x="56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81DE47-9B24-4F8D-B94A-A54A747807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684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Google Shape;697;g7040f09d03_0_108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66563" name="Google Shape;698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7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Google Shape;770;g6320de4b7d_0_126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74755" name="Google Shape;771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76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200150"/>
            <a:ext cx="6837362" cy="24003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/>
            </a:p>
          </p:txBody>
        </p:sp>
      </p:grpSp>
      <p:sp>
        <p:nvSpPr>
          <p:cNvPr id="501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1"/>
            <a:ext cx="7772400" cy="1450181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018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628900"/>
            <a:ext cx="6400800" cy="13144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84015-E925-4DBA-9B8D-1118A00C85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285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CDEE5-363A-40A3-B7F6-A5B23F7F2A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922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922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710D2-2828-4CFF-A337-524987B76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182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922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64A12-280E-4540-9B6E-77A6AC63DA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374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;p2"/>
          <p:cNvGrpSpPr>
            <a:grpSpLocks/>
          </p:cNvGrpSpPr>
          <p:nvPr/>
        </p:nvGrpSpPr>
        <p:grpSpPr bwMode="auto">
          <a:xfrm rot="-204670">
            <a:off x="850900" y="522288"/>
            <a:ext cx="7312025" cy="4103687"/>
            <a:chOff x="238125" y="847975"/>
            <a:chExt cx="7143400" cy="4009400"/>
          </a:xfrm>
        </p:grpSpPr>
        <p:sp>
          <p:nvSpPr>
            <p:cNvPr id="5" name="Google Shape;10;p2"/>
            <p:cNvSpPr/>
            <p:nvPr/>
          </p:nvSpPr>
          <p:spPr>
            <a:xfrm>
              <a:off x="238125" y="847975"/>
              <a:ext cx="714340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1;p2"/>
            <p:cNvSpPr>
              <a:spLocks/>
            </p:cNvSpPr>
            <p:nvPr/>
          </p:nvSpPr>
          <p:spPr bwMode="auto">
            <a:xfrm>
              <a:off x="238125" y="1114625"/>
              <a:ext cx="7138400" cy="3600"/>
            </a:xfrm>
            <a:custGeom>
              <a:avLst/>
              <a:gdLst>
                <a:gd name="T0" fmla="*/ 0 w 285536"/>
                <a:gd name="T1" fmla="*/ 1 h 144"/>
                <a:gd name="T2" fmla="*/ 0 w 285536"/>
                <a:gd name="T3" fmla="*/ 144 h 144"/>
                <a:gd name="T4" fmla="*/ 285536 w 285536"/>
                <a:gd name="T5" fmla="*/ 144 h 144"/>
                <a:gd name="T6" fmla="*/ 285536 w 285536"/>
                <a:gd name="T7" fmla="*/ 1 h 144"/>
                <a:gd name="T8" fmla="*/ 0 w 285536"/>
                <a:gd name="T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12;p2"/>
            <p:cNvSpPr>
              <a:spLocks/>
            </p:cNvSpPr>
            <p:nvPr/>
          </p:nvSpPr>
          <p:spPr bwMode="auto">
            <a:xfrm>
              <a:off x="238125" y="132590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1 h 130"/>
                <a:gd name="T8" fmla="*/ 0 w 285536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13;p2"/>
            <p:cNvSpPr>
              <a:spLocks/>
            </p:cNvSpPr>
            <p:nvPr/>
          </p:nvSpPr>
          <p:spPr bwMode="auto">
            <a:xfrm>
              <a:off x="238125" y="1747725"/>
              <a:ext cx="99400" cy="3600"/>
            </a:xfrm>
            <a:custGeom>
              <a:avLst/>
              <a:gdLst>
                <a:gd name="T0" fmla="*/ 0 w 3976"/>
                <a:gd name="T1" fmla="*/ 0 h 144"/>
                <a:gd name="T2" fmla="*/ 0 w 3976"/>
                <a:gd name="T3" fmla="*/ 143 h 144"/>
                <a:gd name="T4" fmla="*/ 3861 w 3976"/>
                <a:gd name="T5" fmla="*/ 143 h 144"/>
                <a:gd name="T6" fmla="*/ 3975 w 3976"/>
                <a:gd name="T7" fmla="*/ 0 h 144"/>
                <a:gd name="T8" fmla="*/ 0 w 3976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14;p2"/>
            <p:cNvSpPr>
              <a:spLocks/>
            </p:cNvSpPr>
            <p:nvPr/>
          </p:nvSpPr>
          <p:spPr bwMode="auto">
            <a:xfrm>
              <a:off x="238125" y="3013875"/>
              <a:ext cx="7138400" cy="3600"/>
            </a:xfrm>
            <a:custGeom>
              <a:avLst/>
              <a:gdLst>
                <a:gd name="T0" fmla="*/ 0 w 285536"/>
                <a:gd name="T1" fmla="*/ 1 h 144"/>
                <a:gd name="T2" fmla="*/ 0 w 285536"/>
                <a:gd name="T3" fmla="*/ 144 h 144"/>
                <a:gd name="T4" fmla="*/ 285536 w 285536"/>
                <a:gd name="T5" fmla="*/ 144 h 144"/>
                <a:gd name="T6" fmla="*/ 285536 w 285536"/>
                <a:gd name="T7" fmla="*/ 1 h 144"/>
                <a:gd name="T8" fmla="*/ 0 w 285536"/>
                <a:gd name="T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15;p2"/>
            <p:cNvSpPr>
              <a:spLocks/>
            </p:cNvSpPr>
            <p:nvPr/>
          </p:nvSpPr>
          <p:spPr bwMode="auto">
            <a:xfrm>
              <a:off x="238125" y="3225150"/>
              <a:ext cx="7138400" cy="3250"/>
            </a:xfrm>
            <a:custGeom>
              <a:avLst/>
              <a:gdLst>
                <a:gd name="T0" fmla="*/ 0 w 285536"/>
                <a:gd name="T1" fmla="*/ 0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0 h 130"/>
                <a:gd name="T8" fmla="*/ 0 w 285536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6;p2"/>
            <p:cNvSpPr>
              <a:spLocks/>
            </p:cNvSpPr>
            <p:nvPr/>
          </p:nvSpPr>
          <p:spPr bwMode="auto">
            <a:xfrm>
              <a:off x="238125" y="343605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1 h 130"/>
                <a:gd name="T8" fmla="*/ 0 w 285536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17;p2"/>
            <p:cNvSpPr>
              <a:spLocks/>
            </p:cNvSpPr>
            <p:nvPr/>
          </p:nvSpPr>
          <p:spPr bwMode="auto">
            <a:xfrm>
              <a:off x="238125" y="3646975"/>
              <a:ext cx="7138400" cy="3575"/>
            </a:xfrm>
            <a:custGeom>
              <a:avLst/>
              <a:gdLst>
                <a:gd name="T0" fmla="*/ 0 w 285536"/>
                <a:gd name="T1" fmla="*/ 0 h 143"/>
                <a:gd name="T2" fmla="*/ 0 w 285536"/>
                <a:gd name="T3" fmla="*/ 143 h 143"/>
                <a:gd name="T4" fmla="*/ 285536 w 285536"/>
                <a:gd name="T5" fmla="*/ 143 h 143"/>
                <a:gd name="T6" fmla="*/ 285536 w 285536"/>
                <a:gd name="T7" fmla="*/ 0 h 143"/>
                <a:gd name="T8" fmla="*/ 0 w 285536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;p2"/>
            <p:cNvSpPr>
              <a:spLocks/>
            </p:cNvSpPr>
            <p:nvPr/>
          </p:nvSpPr>
          <p:spPr bwMode="auto">
            <a:xfrm>
              <a:off x="238125" y="153680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30 h 130"/>
                <a:gd name="T4" fmla="*/ 4876 w 285536"/>
                <a:gd name="T5" fmla="*/ 130 h 130"/>
                <a:gd name="T6" fmla="*/ 5484 w 285536"/>
                <a:gd name="T7" fmla="*/ 44 h 130"/>
                <a:gd name="T8" fmla="*/ 6091 w 285536"/>
                <a:gd name="T9" fmla="*/ 130 h 130"/>
                <a:gd name="T10" fmla="*/ 285536 w 285536"/>
                <a:gd name="T11" fmla="*/ 130 h 130"/>
                <a:gd name="T12" fmla="*/ 285536 w 285536"/>
                <a:gd name="T13" fmla="*/ 1 h 130"/>
                <a:gd name="T14" fmla="*/ 0 w 285536"/>
                <a:gd name="T15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19;p2"/>
            <p:cNvSpPr>
              <a:spLocks/>
            </p:cNvSpPr>
            <p:nvPr/>
          </p:nvSpPr>
          <p:spPr bwMode="auto">
            <a:xfrm>
              <a:off x="337125" y="1747725"/>
              <a:ext cx="750" cy="725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29 h 29"/>
                <a:gd name="T4" fmla="*/ 29 w 30"/>
                <a:gd name="T5" fmla="*/ 0 h 29"/>
                <a:gd name="T6" fmla="*/ 1 w 3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0;p2"/>
            <p:cNvSpPr>
              <a:spLocks/>
            </p:cNvSpPr>
            <p:nvPr/>
          </p:nvSpPr>
          <p:spPr bwMode="auto">
            <a:xfrm>
              <a:off x="413275" y="1747725"/>
              <a:ext cx="6963250" cy="3600"/>
            </a:xfrm>
            <a:custGeom>
              <a:avLst/>
              <a:gdLst>
                <a:gd name="T0" fmla="*/ 0 w 278530"/>
                <a:gd name="T1" fmla="*/ 0 h 144"/>
                <a:gd name="T2" fmla="*/ 115 w 278530"/>
                <a:gd name="T3" fmla="*/ 143 h 144"/>
                <a:gd name="T4" fmla="*/ 278530 w 278530"/>
                <a:gd name="T5" fmla="*/ 143 h 144"/>
                <a:gd name="T6" fmla="*/ 278530 w 278530"/>
                <a:gd name="T7" fmla="*/ 0 h 144"/>
                <a:gd name="T8" fmla="*/ 0 w 27853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1;p2"/>
            <p:cNvSpPr>
              <a:spLocks/>
            </p:cNvSpPr>
            <p:nvPr/>
          </p:nvSpPr>
          <p:spPr bwMode="auto">
            <a:xfrm>
              <a:off x="238125" y="1958975"/>
              <a:ext cx="88300" cy="3250"/>
            </a:xfrm>
            <a:custGeom>
              <a:avLst/>
              <a:gdLst>
                <a:gd name="T0" fmla="*/ 0 w 3532"/>
                <a:gd name="T1" fmla="*/ 1 h 130"/>
                <a:gd name="T2" fmla="*/ 0 w 3532"/>
                <a:gd name="T3" fmla="*/ 130 h 130"/>
                <a:gd name="T4" fmla="*/ 3489 w 3532"/>
                <a:gd name="T5" fmla="*/ 130 h 130"/>
                <a:gd name="T6" fmla="*/ 3532 w 3532"/>
                <a:gd name="T7" fmla="*/ 1 h 130"/>
                <a:gd name="T8" fmla="*/ 0 w 3532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2;p2"/>
            <p:cNvSpPr>
              <a:spLocks/>
            </p:cNvSpPr>
            <p:nvPr/>
          </p:nvSpPr>
          <p:spPr bwMode="auto">
            <a:xfrm>
              <a:off x="424725" y="1958975"/>
              <a:ext cx="6951800" cy="3250"/>
            </a:xfrm>
            <a:custGeom>
              <a:avLst/>
              <a:gdLst>
                <a:gd name="T0" fmla="*/ 0 w 278072"/>
                <a:gd name="T1" fmla="*/ 1 h 130"/>
                <a:gd name="T2" fmla="*/ 57 w 278072"/>
                <a:gd name="T3" fmla="*/ 130 h 130"/>
                <a:gd name="T4" fmla="*/ 278072 w 278072"/>
                <a:gd name="T5" fmla="*/ 130 h 130"/>
                <a:gd name="T6" fmla="*/ 278072 w 278072"/>
                <a:gd name="T7" fmla="*/ 1 h 130"/>
                <a:gd name="T8" fmla="*/ 0 w 278072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3;p2"/>
            <p:cNvSpPr>
              <a:spLocks/>
            </p:cNvSpPr>
            <p:nvPr/>
          </p:nvSpPr>
          <p:spPr bwMode="auto">
            <a:xfrm>
              <a:off x="238125" y="2169900"/>
              <a:ext cx="85100" cy="3225"/>
            </a:xfrm>
            <a:custGeom>
              <a:avLst/>
              <a:gdLst>
                <a:gd name="T0" fmla="*/ 0 w 3404"/>
                <a:gd name="T1" fmla="*/ 0 h 129"/>
                <a:gd name="T2" fmla="*/ 0 w 3404"/>
                <a:gd name="T3" fmla="*/ 129 h 129"/>
                <a:gd name="T4" fmla="*/ 3403 w 3404"/>
                <a:gd name="T5" fmla="*/ 129 h 129"/>
                <a:gd name="T6" fmla="*/ 3403 w 3404"/>
                <a:gd name="T7" fmla="*/ 43 h 129"/>
                <a:gd name="T8" fmla="*/ 3403 w 3404"/>
                <a:gd name="T9" fmla="*/ 0 h 129"/>
                <a:gd name="T10" fmla="*/ 0 w 3404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4;p2"/>
            <p:cNvSpPr>
              <a:spLocks/>
            </p:cNvSpPr>
            <p:nvPr/>
          </p:nvSpPr>
          <p:spPr bwMode="auto">
            <a:xfrm>
              <a:off x="428300" y="2169900"/>
              <a:ext cx="6948575" cy="3225"/>
            </a:xfrm>
            <a:custGeom>
              <a:avLst/>
              <a:gdLst>
                <a:gd name="T0" fmla="*/ 0 w 277943"/>
                <a:gd name="T1" fmla="*/ 0 h 129"/>
                <a:gd name="T2" fmla="*/ 0 w 277943"/>
                <a:gd name="T3" fmla="*/ 43 h 129"/>
                <a:gd name="T4" fmla="*/ 0 w 277943"/>
                <a:gd name="T5" fmla="*/ 129 h 129"/>
                <a:gd name="T6" fmla="*/ 277943 w 277943"/>
                <a:gd name="T7" fmla="*/ 129 h 129"/>
                <a:gd name="T8" fmla="*/ 277943 w 277943"/>
                <a:gd name="T9" fmla="*/ 0 h 129"/>
                <a:gd name="T10" fmla="*/ 0 w 277943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5;p2"/>
            <p:cNvSpPr>
              <a:spLocks/>
            </p:cNvSpPr>
            <p:nvPr/>
          </p:nvSpPr>
          <p:spPr bwMode="auto">
            <a:xfrm>
              <a:off x="238125" y="2380800"/>
              <a:ext cx="88675" cy="3600"/>
            </a:xfrm>
            <a:custGeom>
              <a:avLst/>
              <a:gdLst>
                <a:gd name="T0" fmla="*/ 0 w 3547"/>
                <a:gd name="T1" fmla="*/ 0 h 144"/>
                <a:gd name="T2" fmla="*/ 0 w 3547"/>
                <a:gd name="T3" fmla="*/ 143 h 144"/>
                <a:gd name="T4" fmla="*/ 3546 w 3547"/>
                <a:gd name="T5" fmla="*/ 143 h 144"/>
                <a:gd name="T6" fmla="*/ 3503 w 3547"/>
                <a:gd name="T7" fmla="*/ 0 h 144"/>
                <a:gd name="T8" fmla="*/ 0 w 3547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;p2"/>
            <p:cNvSpPr>
              <a:spLocks/>
            </p:cNvSpPr>
            <p:nvPr/>
          </p:nvSpPr>
          <p:spPr bwMode="auto">
            <a:xfrm>
              <a:off x="424725" y="2380800"/>
              <a:ext cx="6951800" cy="3600"/>
            </a:xfrm>
            <a:custGeom>
              <a:avLst/>
              <a:gdLst>
                <a:gd name="T0" fmla="*/ 43 w 278072"/>
                <a:gd name="T1" fmla="*/ 0 h 144"/>
                <a:gd name="T2" fmla="*/ 0 w 278072"/>
                <a:gd name="T3" fmla="*/ 143 h 144"/>
                <a:gd name="T4" fmla="*/ 278072 w 278072"/>
                <a:gd name="T5" fmla="*/ 143 h 144"/>
                <a:gd name="T6" fmla="*/ 278072 w 278072"/>
                <a:gd name="T7" fmla="*/ 0 h 144"/>
                <a:gd name="T8" fmla="*/ 43 w 278072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7;p2"/>
            <p:cNvSpPr>
              <a:spLocks/>
            </p:cNvSpPr>
            <p:nvPr/>
          </p:nvSpPr>
          <p:spPr bwMode="auto">
            <a:xfrm>
              <a:off x="238125" y="2592075"/>
              <a:ext cx="100825" cy="3225"/>
            </a:xfrm>
            <a:custGeom>
              <a:avLst/>
              <a:gdLst>
                <a:gd name="T0" fmla="*/ 0 w 4033"/>
                <a:gd name="T1" fmla="*/ 0 h 129"/>
                <a:gd name="T2" fmla="*/ 0 w 4033"/>
                <a:gd name="T3" fmla="*/ 129 h 129"/>
                <a:gd name="T4" fmla="*/ 4032 w 4033"/>
                <a:gd name="T5" fmla="*/ 129 h 129"/>
                <a:gd name="T6" fmla="*/ 3904 w 4033"/>
                <a:gd name="T7" fmla="*/ 0 h 129"/>
                <a:gd name="T8" fmla="*/ 0 w 4033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8;p2"/>
            <p:cNvSpPr>
              <a:spLocks/>
            </p:cNvSpPr>
            <p:nvPr/>
          </p:nvSpPr>
          <p:spPr bwMode="auto">
            <a:xfrm>
              <a:off x="412550" y="2592075"/>
              <a:ext cx="6963975" cy="3225"/>
            </a:xfrm>
            <a:custGeom>
              <a:avLst/>
              <a:gdLst>
                <a:gd name="T0" fmla="*/ 130 w 278559"/>
                <a:gd name="T1" fmla="*/ 0 h 129"/>
                <a:gd name="T2" fmla="*/ 1 w 278559"/>
                <a:gd name="T3" fmla="*/ 129 h 129"/>
                <a:gd name="T4" fmla="*/ 278559 w 278559"/>
                <a:gd name="T5" fmla="*/ 129 h 129"/>
                <a:gd name="T6" fmla="*/ 278559 w 278559"/>
                <a:gd name="T7" fmla="*/ 0 h 129"/>
                <a:gd name="T8" fmla="*/ 130 w 278559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9;p2"/>
            <p:cNvSpPr>
              <a:spLocks/>
            </p:cNvSpPr>
            <p:nvPr/>
          </p:nvSpPr>
          <p:spPr bwMode="auto">
            <a:xfrm>
              <a:off x="238125" y="2802975"/>
              <a:ext cx="7138400" cy="3250"/>
            </a:xfrm>
            <a:custGeom>
              <a:avLst/>
              <a:gdLst>
                <a:gd name="T0" fmla="*/ 0 w 285536"/>
                <a:gd name="T1" fmla="*/ 0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0 h 130"/>
                <a:gd name="T8" fmla="*/ 5791 w 285536"/>
                <a:gd name="T9" fmla="*/ 0 h 130"/>
                <a:gd name="T10" fmla="*/ 5503 w 285536"/>
                <a:gd name="T11" fmla="*/ 22 h 130"/>
                <a:gd name="T12" fmla="*/ 5205 w 285536"/>
                <a:gd name="T13" fmla="*/ 0 h 130"/>
                <a:gd name="T14" fmla="*/ 0 w 285536"/>
                <a:gd name="T1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0;p2"/>
            <p:cNvSpPr>
              <a:spLocks/>
            </p:cNvSpPr>
            <p:nvPr/>
          </p:nvSpPr>
          <p:spPr bwMode="auto">
            <a:xfrm>
              <a:off x="238125" y="3858225"/>
              <a:ext cx="130500" cy="3250"/>
            </a:xfrm>
            <a:custGeom>
              <a:avLst/>
              <a:gdLst>
                <a:gd name="T0" fmla="*/ 0 w 5220"/>
                <a:gd name="T1" fmla="*/ 1 h 130"/>
                <a:gd name="T2" fmla="*/ 0 w 5220"/>
                <a:gd name="T3" fmla="*/ 129 h 130"/>
                <a:gd name="T4" fmla="*/ 4704 w 5220"/>
                <a:gd name="T5" fmla="*/ 129 h 130"/>
                <a:gd name="T6" fmla="*/ 5219 w 5220"/>
                <a:gd name="T7" fmla="*/ 1 h 130"/>
                <a:gd name="T8" fmla="*/ 0 w 5220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1;p2"/>
            <p:cNvSpPr>
              <a:spLocks/>
            </p:cNvSpPr>
            <p:nvPr/>
          </p:nvSpPr>
          <p:spPr bwMode="auto">
            <a:xfrm>
              <a:off x="382900" y="3858225"/>
              <a:ext cx="6993625" cy="3250"/>
            </a:xfrm>
            <a:custGeom>
              <a:avLst/>
              <a:gdLst>
                <a:gd name="T0" fmla="*/ 0 w 279745"/>
                <a:gd name="T1" fmla="*/ 1 h 130"/>
                <a:gd name="T2" fmla="*/ 501 w 279745"/>
                <a:gd name="T3" fmla="*/ 129 h 130"/>
                <a:gd name="T4" fmla="*/ 279745 w 279745"/>
                <a:gd name="T5" fmla="*/ 129 h 130"/>
                <a:gd name="T6" fmla="*/ 279745 w 279745"/>
                <a:gd name="T7" fmla="*/ 1 h 130"/>
                <a:gd name="T8" fmla="*/ 0 w 279745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2;p2"/>
            <p:cNvSpPr>
              <a:spLocks/>
            </p:cNvSpPr>
            <p:nvPr/>
          </p:nvSpPr>
          <p:spPr bwMode="auto">
            <a:xfrm>
              <a:off x="238125" y="4069125"/>
              <a:ext cx="97600" cy="3250"/>
            </a:xfrm>
            <a:custGeom>
              <a:avLst/>
              <a:gdLst>
                <a:gd name="T0" fmla="*/ 0 w 3904"/>
                <a:gd name="T1" fmla="*/ 1 h 130"/>
                <a:gd name="T2" fmla="*/ 0 w 3904"/>
                <a:gd name="T3" fmla="*/ 130 h 130"/>
                <a:gd name="T4" fmla="*/ 3804 w 3904"/>
                <a:gd name="T5" fmla="*/ 130 h 130"/>
                <a:gd name="T6" fmla="*/ 3904 w 3904"/>
                <a:gd name="T7" fmla="*/ 1 h 130"/>
                <a:gd name="T8" fmla="*/ 0 w 390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3;p2"/>
            <p:cNvSpPr>
              <a:spLocks/>
            </p:cNvSpPr>
            <p:nvPr/>
          </p:nvSpPr>
          <p:spPr bwMode="auto">
            <a:xfrm>
              <a:off x="415425" y="4069125"/>
              <a:ext cx="6961100" cy="3250"/>
            </a:xfrm>
            <a:custGeom>
              <a:avLst/>
              <a:gdLst>
                <a:gd name="T0" fmla="*/ 0 w 278444"/>
                <a:gd name="T1" fmla="*/ 1 h 130"/>
                <a:gd name="T2" fmla="*/ 115 w 278444"/>
                <a:gd name="T3" fmla="*/ 130 h 130"/>
                <a:gd name="T4" fmla="*/ 278444 w 278444"/>
                <a:gd name="T5" fmla="*/ 130 h 130"/>
                <a:gd name="T6" fmla="*/ 278444 w 278444"/>
                <a:gd name="T7" fmla="*/ 1 h 130"/>
                <a:gd name="T8" fmla="*/ 0 w 27844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4;p2"/>
            <p:cNvSpPr>
              <a:spLocks/>
            </p:cNvSpPr>
            <p:nvPr/>
          </p:nvSpPr>
          <p:spPr bwMode="auto">
            <a:xfrm>
              <a:off x="425775" y="4280050"/>
              <a:ext cx="6950750" cy="3600"/>
            </a:xfrm>
            <a:custGeom>
              <a:avLst/>
              <a:gdLst>
                <a:gd name="T0" fmla="*/ 1 w 278030"/>
                <a:gd name="T1" fmla="*/ 0 h 144"/>
                <a:gd name="T2" fmla="*/ 44 w 278030"/>
                <a:gd name="T3" fmla="*/ 143 h 144"/>
                <a:gd name="T4" fmla="*/ 278030 w 278030"/>
                <a:gd name="T5" fmla="*/ 143 h 144"/>
                <a:gd name="T6" fmla="*/ 278030 w 278030"/>
                <a:gd name="T7" fmla="*/ 0 h 144"/>
                <a:gd name="T8" fmla="*/ 1 w 27803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5;p2"/>
            <p:cNvSpPr>
              <a:spLocks/>
            </p:cNvSpPr>
            <p:nvPr/>
          </p:nvSpPr>
          <p:spPr bwMode="auto">
            <a:xfrm>
              <a:off x="238125" y="4280050"/>
              <a:ext cx="87600" cy="3600"/>
            </a:xfrm>
            <a:custGeom>
              <a:avLst/>
              <a:gdLst>
                <a:gd name="T0" fmla="*/ 0 w 3504"/>
                <a:gd name="T1" fmla="*/ 0 h 144"/>
                <a:gd name="T2" fmla="*/ 0 w 3504"/>
                <a:gd name="T3" fmla="*/ 143 h 144"/>
                <a:gd name="T4" fmla="*/ 3460 w 3504"/>
                <a:gd name="T5" fmla="*/ 143 h 144"/>
                <a:gd name="T6" fmla="*/ 3503 w 3504"/>
                <a:gd name="T7" fmla="*/ 0 h 144"/>
                <a:gd name="T8" fmla="*/ 0 w 350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6;p2"/>
            <p:cNvSpPr>
              <a:spLocks/>
            </p:cNvSpPr>
            <p:nvPr/>
          </p:nvSpPr>
          <p:spPr bwMode="auto">
            <a:xfrm>
              <a:off x="428300" y="4491300"/>
              <a:ext cx="6948575" cy="3250"/>
            </a:xfrm>
            <a:custGeom>
              <a:avLst/>
              <a:gdLst>
                <a:gd name="T0" fmla="*/ 0 w 277943"/>
                <a:gd name="T1" fmla="*/ 1 h 130"/>
                <a:gd name="T2" fmla="*/ 0 w 277943"/>
                <a:gd name="T3" fmla="*/ 130 h 130"/>
                <a:gd name="T4" fmla="*/ 277943 w 277943"/>
                <a:gd name="T5" fmla="*/ 130 h 130"/>
                <a:gd name="T6" fmla="*/ 277943 w 277943"/>
                <a:gd name="T7" fmla="*/ 1 h 130"/>
                <a:gd name="T8" fmla="*/ 0 w 277943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7;p2"/>
            <p:cNvSpPr>
              <a:spLocks/>
            </p:cNvSpPr>
            <p:nvPr/>
          </p:nvSpPr>
          <p:spPr bwMode="auto">
            <a:xfrm>
              <a:off x="238125" y="4491300"/>
              <a:ext cx="85100" cy="3250"/>
            </a:xfrm>
            <a:custGeom>
              <a:avLst/>
              <a:gdLst>
                <a:gd name="T0" fmla="*/ 0 w 3404"/>
                <a:gd name="T1" fmla="*/ 1 h 130"/>
                <a:gd name="T2" fmla="*/ 0 w 3404"/>
                <a:gd name="T3" fmla="*/ 130 h 130"/>
                <a:gd name="T4" fmla="*/ 3403 w 3404"/>
                <a:gd name="T5" fmla="*/ 130 h 130"/>
                <a:gd name="T6" fmla="*/ 3403 w 3404"/>
                <a:gd name="T7" fmla="*/ 1 h 130"/>
                <a:gd name="T8" fmla="*/ 0 w 340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8;p2"/>
            <p:cNvSpPr>
              <a:spLocks/>
            </p:cNvSpPr>
            <p:nvPr/>
          </p:nvSpPr>
          <p:spPr bwMode="auto">
            <a:xfrm>
              <a:off x="423650" y="4702225"/>
              <a:ext cx="6952875" cy="3225"/>
            </a:xfrm>
            <a:custGeom>
              <a:avLst/>
              <a:gdLst>
                <a:gd name="T0" fmla="*/ 57 w 278115"/>
                <a:gd name="T1" fmla="*/ 0 h 129"/>
                <a:gd name="T2" fmla="*/ 0 w 278115"/>
                <a:gd name="T3" fmla="*/ 129 h 129"/>
                <a:gd name="T4" fmla="*/ 278115 w 278115"/>
                <a:gd name="T5" fmla="*/ 129 h 129"/>
                <a:gd name="T6" fmla="*/ 278115 w 278115"/>
                <a:gd name="T7" fmla="*/ 0 h 129"/>
                <a:gd name="T8" fmla="*/ 57 w 278115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9;p2"/>
            <p:cNvSpPr>
              <a:spLocks/>
            </p:cNvSpPr>
            <p:nvPr/>
          </p:nvSpPr>
          <p:spPr bwMode="auto">
            <a:xfrm>
              <a:off x="238125" y="4702225"/>
              <a:ext cx="89750" cy="3225"/>
            </a:xfrm>
            <a:custGeom>
              <a:avLst/>
              <a:gdLst>
                <a:gd name="T0" fmla="*/ 0 w 3590"/>
                <a:gd name="T1" fmla="*/ 0 h 129"/>
                <a:gd name="T2" fmla="*/ 0 w 3590"/>
                <a:gd name="T3" fmla="*/ 129 h 129"/>
                <a:gd name="T4" fmla="*/ 3589 w 3590"/>
                <a:gd name="T5" fmla="*/ 129 h 129"/>
                <a:gd name="T6" fmla="*/ 3532 w 3590"/>
                <a:gd name="T7" fmla="*/ 0 h 129"/>
                <a:gd name="T8" fmla="*/ 0 w 3590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5" name="Google Shape;40;p2"/>
          <p:cNvGrpSpPr>
            <a:grpSpLocks/>
          </p:cNvGrpSpPr>
          <p:nvPr/>
        </p:nvGrpSpPr>
        <p:grpSpPr bwMode="auto">
          <a:xfrm>
            <a:off x="955675" y="542925"/>
            <a:ext cx="7232650" cy="4057650"/>
            <a:chOff x="238125" y="847975"/>
            <a:chExt cx="7143400" cy="4009400"/>
          </a:xfrm>
        </p:grpSpPr>
        <p:sp>
          <p:nvSpPr>
            <p:cNvPr id="36" name="Google Shape;41;p2"/>
            <p:cNvSpPr/>
            <p:nvPr/>
          </p:nvSpPr>
          <p:spPr>
            <a:xfrm>
              <a:off x="238125" y="847975"/>
              <a:ext cx="714340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2;p2"/>
            <p:cNvSpPr>
              <a:spLocks/>
            </p:cNvSpPr>
            <p:nvPr/>
          </p:nvSpPr>
          <p:spPr bwMode="auto">
            <a:xfrm>
              <a:off x="238125" y="1114625"/>
              <a:ext cx="7138400" cy="3600"/>
            </a:xfrm>
            <a:custGeom>
              <a:avLst/>
              <a:gdLst>
                <a:gd name="T0" fmla="*/ 0 w 285536"/>
                <a:gd name="T1" fmla="*/ 1 h 144"/>
                <a:gd name="T2" fmla="*/ 0 w 285536"/>
                <a:gd name="T3" fmla="*/ 144 h 144"/>
                <a:gd name="T4" fmla="*/ 285536 w 285536"/>
                <a:gd name="T5" fmla="*/ 144 h 144"/>
                <a:gd name="T6" fmla="*/ 285536 w 285536"/>
                <a:gd name="T7" fmla="*/ 1 h 144"/>
                <a:gd name="T8" fmla="*/ 0 w 285536"/>
                <a:gd name="T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3;p2"/>
            <p:cNvSpPr>
              <a:spLocks/>
            </p:cNvSpPr>
            <p:nvPr/>
          </p:nvSpPr>
          <p:spPr bwMode="auto">
            <a:xfrm>
              <a:off x="238125" y="132590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1 h 130"/>
                <a:gd name="T8" fmla="*/ 0 w 285536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4;p2"/>
            <p:cNvSpPr>
              <a:spLocks/>
            </p:cNvSpPr>
            <p:nvPr/>
          </p:nvSpPr>
          <p:spPr bwMode="auto">
            <a:xfrm>
              <a:off x="238125" y="1747725"/>
              <a:ext cx="99400" cy="3600"/>
            </a:xfrm>
            <a:custGeom>
              <a:avLst/>
              <a:gdLst>
                <a:gd name="T0" fmla="*/ 0 w 3976"/>
                <a:gd name="T1" fmla="*/ 0 h 144"/>
                <a:gd name="T2" fmla="*/ 0 w 3976"/>
                <a:gd name="T3" fmla="*/ 143 h 144"/>
                <a:gd name="T4" fmla="*/ 3861 w 3976"/>
                <a:gd name="T5" fmla="*/ 143 h 144"/>
                <a:gd name="T6" fmla="*/ 3975 w 3976"/>
                <a:gd name="T7" fmla="*/ 0 h 144"/>
                <a:gd name="T8" fmla="*/ 0 w 3976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45;p2"/>
            <p:cNvSpPr>
              <a:spLocks/>
            </p:cNvSpPr>
            <p:nvPr/>
          </p:nvSpPr>
          <p:spPr bwMode="auto">
            <a:xfrm>
              <a:off x="238125" y="3013875"/>
              <a:ext cx="7138400" cy="3600"/>
            </a:xfrm>
            <a:custGeom>
              <a:avLst/>
              <a:gdLst>
                <a:gd name="T0" fmla="*/ 0 w 285536"/>
                <a:gd name="T1" fmla="*/ 1 h 144"/>
                <a:gd name="T2" fmla="*/ 0 w 285536"/>
                <a:gd name="T3" fmla="*/ 144 h 144"/>
                <a:gd name="T4" fmla="*/ 285536 w 285536"/>
                <a:gd name="T5" fmla="*/ 144 h 144"/>
                <a:gd name="T6" fmla="*/ 285536 w 285536"/>
                <a:gd name="T7" fmla="*/ 1 h 144"/>
                <a:gd name="T8" fmla="*/ 0 w 285536"/>
                <a:gd name="T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46;p2"/>
            <p:cNvSpPr>
              <a:spLocks/>
            </p:cNvSpPr>
            <p:nvPr/>
          </p:nvSpPr>
          <p:spPr bwMode="auto">
            <a:xfrm>
              <a:off x="238125" y="3225150"/>
              <a:ext cx="7138400" cy="3250"/>
            </a:xfrm>
            <a:custGeom>
              <a:avLst/>
              <a:gdLst>
                <a:gd name="T0" fmla="*/ 0 w 285536"/>
                <a:gd name="T1" fmla="*/ 0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0 h 130"/>
                <a:gd name="T8" fmla="*/ 0 w 285536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47;p2"/>
            <p:cNvSpPr>
              <a:spLocks/>
            </p:cNvSpPr>
            <p:nvPr/>
          </p:nvSpPr>
          <p:spPr bwMode="auto">
            <a:xfrm>
              <a:off x="238125" y="343605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1 h 130"/>
                <a:gd name="T8" fmla="*/ 0 w 285536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48;p2"/>
            <p:cNvSpPr>
              <a:spLocks/>
            </p:cNvSpPr>
            <p:nvPr/>
          </p:nvSpPr>
          <p:spPr bwMode="auto">
            <a:xfrm>
              <a:off x="238125" y="3646975"/>
              <a:ext cx="7138400" cy="3575"/>
            </a:xfrm>
            <a:custGeom>
              <a:avLst/>
              <a:gdLst>
                <a:gd name="T0" fmla="*/ 0 w 285536"/>
                <a:gd name="T1" fmla="*/ 0 h 143"/>
                <a:gd name="T2" fmla="*/ 0 w 285536"/>
                <a:gd name="T3" fmla="*/ 143 h 143"/>
                <a:gd name="T4" fmla="*/ 285536 w 285536"/>
                <a:gd name="T5" fmla="*/ 143 h 143"/>
                <a:gd name="T6" fmla="*/ 285536 w 285536"/>
                <a:gd name="T7" fmla="*/ 0 h 143"/>
                <a:gd name="T8" fmla="*/ 0 w 285536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49;p2"/>
            <p:cNvSpPr>
              <a:spLocks/>
            </p:cNvSpPr>
            <p:nvPr/>
          </p:nvSpPr>
          <p:spPr bwMode="auto">
            <a:xfrm>
              <a:off x="238125" y="153680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30 h 130"/>
                <a:gd name="T4" fmla="*/ 4876 w 285536"/>
                <a:gd name="T5" fmla="*/ 130 h 130"/>
                <a:gd name="T6" fmla="*/ 5484 w 285536"/>
                <a:gd name="T7" fmla="*/ 44 h 130"/>
                <a:gd name="T8" fmla="*/ 6091 w 285536"/>
                <a:gd name="T9" fmla="*/ 130 h 130"/>
                <a:gd name="T10" fmla="*/ 285536 w 285536"/>
                <a:gd name="T11" fmla="*/ 130 h 130"/>
                <a:gd name="T12" fmla="*/ 285536 w 285536"/>
                <a:gd name="T13" fmla="*/ 1 h 130"/>
                <a:gd name="T14" fmla="*/ 0 w 285536"/>
                <a:gd name="T15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50;p2"/>
            <p:cNvSpPr>
              <a:spLocks/>
            </p:cNvSpPr>
            <p:nvPr/>
          </p:nvSpPr>
          <p:spPr bwMode="auto">
            <a:xfrm>
              <a:off x="337125" y="1747725"/>
              <a:ext cx="750" cy="725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29 h 29"/>
                <a:gd name="T4" fmla="*/ 29 w 30"/>
                <a:gd name="T5" fmla="*/ 0 h 29"/>
                <a:gd name="T6" fmla="*/ 1 w 3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51;p2"/>
            <p:cNvSpPr>
              <a:spLocks/>
            </p:cNvSpPr>
            <p:nvPr/>
          </p:nvSpPr>
          <p:spPr bwMode="auto">
            <a:xfrm>
              <a:off x="413275" y="1747725"/>
              <a:ext cx="6963250" cy="3600"/>
            </a:xfrm>
            <a:custGeom>
              <a:avLst/>
              <a:gdLst>
                <a:gd name="T0" fmla="*/ 0 w 278530"/>
                <a:gd name="T1" fmla="*/ 0 h 144"/>
                <a:gd name="T2" fmla="*/ 115 w 278530"/>
                <a:gd name="T3" fmla="*/ 143 h 144"/>
                <a:gd name="T4" fmla="*/ 278530 w 278530"/>
                <a:gd name="T5" fmla="*/ 143 h 144"/>
                <a:gd name="T6" fmla="*/ 278530 w 278530"/>
                <a:gd name="T7" fmla="*/ 0 h 144"/>
                <a:gd name="T8" fmla="*/ 0 w 27853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52;p2"/>
            <p:cNvSpPr>
              <a:spLocks/>
            </p:cNvSpPr>
            <p:nvPr/>
          </p:nvSpPr>
          <p:spPr bwMode="auto">
            <a:xfrm>
              <a:off x="238125" y="1958975"/>
              <a:ext cx="88300" cy="3250"/>
            </a:xfrm>
            <a:custGeom>
              <a:avLst/>
              <a:gdLst>
                <a:gd name="T0" fmla="*/ 0 w 3532"/>
                <a:gd name="T1" fmla="*/ 1 h 130"/>
                <a:gd name="T2" fmla="*/ 0 w 3532"/>
                <a:gd name="T3" fmla="*/ 130 h 130"/>
                <a:gd name="T4" fmla="*/ 3489 w 3532"/>
                <a:gd name="T5" fmla="*/ 130 h 130"/>
                <a:gd name="T6" fmla="*/ 3532 w 3532"/>
                <a:gd name="T7" fmla="*/ 1 h 130"/>
                <a:gd name="T8" fmla="*/ 0 w 3532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53;p2"/>
            <p:cNvSpPr>
              <a:spLocks/>
            </p:cNvSpPr>
            <p:nvPr/>
          </p:nvSpPr>
          <p:spPr bwMode="auto">
            <a:xfrm>
              <a:off x="424725" y="1958975"/>
              <a:ext cx="6951800" cy="3250"/>
            </a:xfrm>
            <a:custGeom>
              <a:avLst/>
              <a:gdLst>
                <a:gd name="T0" fmla="*/ 0 w 278072"/>
                <a:gd name="T1" fmla="*/ 1 h 130"/>
                <a:gd name="T2" fmla="*/ 57 w 278072"/>
                <a:gd name="T3" fmla="*/ 130 h 130"/>
                <a:gd name="T4" fmla="*/ 278072 w 278072"/>
                <a:gd name="T5" fmla="*/ 130 h 130"/>
                <a:gd name="T6" fmla="*/ 278072 w 278072"/>
                <a:gd name="T7" fmla="*/ 1 h 130"/>
                <a:gd name="T8" fmla="*/ 0 w 278072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54;p2"/>
            <p:cNvSpPr>
              <a:spLocks/>
            </p:cNvSpPr>
            <p:nvPr/>
          </p:nvSpPr>
          <p:spPr bwMode="auto">
            <a:xfrm>
              <a:off x="238125" y="2169900"/>
              <a:ext cx="85100" cy="3225"/>
            </a:xfrm>
            <a:custGeom>
              <a:avLst/>
              <a:gdLst>
                <a:gd name="T0" fmla="*/ 0 w 3404"/>
                <a:gd name="T1" fmla="*/ 0 h 129"/>
                <a:gd name="T2" fmla="*/ 0 w 3404"/>
                <a:gd name="T3" fmla="*/ 129 h 129"/>
                <a:gd name="T4" fmla="*/ 3403 w 3404"/>
                <a:gd name="T5" fmla="*/ 129 h 129"/>
                <a:gd name="T6" fmla="*/ 3403 w 3404"/>
                <a:gd name="T7" fmla="*/ 43 h 129"/>
                <a:gd name="T8" fmla="*/ 3403 w 3404"/>
                <a:gd name="T9" fmla="*/ 0 h 129"/>
                <a:gd name="T10" fmla="*/ 0 w 3404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55;p2"/>
            <p:cNvSpPr>
              <a:spLocks/>
            </p:cNvSpPr>
            <p:nvPr/>
          </p:nvSpPr>
          <p:spPr bwMode="auto">
            <a:xfrm>
              <a:off x="428300" y="2169900"/>
              <a:ext cx="6948575" cy="3225"/>
            </a:xfrm>
            <a:custGeom>
              <a:avLst/>
              <a:gdLst>
                <a:gd name="T0" fmla="*/ 0 w 277943"/>
                <a:gd name="T1" fmla="*/ 0 h 129"/>
                <a:gd name="T2" fmla="*/ 0 w 277943"/>
                <a:gd name="T3" fmla="*/ 43 h 129"/>
                <a:gd name="T4" fmla="*/ 0 w 277943"/>
                <a:gd name="T5" fmla="*/ 129 h 129"/>
                <a:gd name="T6" fmla="*/ 277943 w 277943"/>
                <a:gd name="T7" fmla="*/ 129 h 129"/>
                <a:gd name="T8" fmla="*/ 277943 w 277943"/>
                <a:gd name="T9" fmla="*/ 0 h 129"/>
                <a:gd name="T10" fmla="*/ 0 w 277943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56;p2"/>
            <p:cNvSpPr>
              <a:spLocks/>
            </p:cNvSpPr>
            <p:nvPr/>
          </p:nvSpPr>
          <p:spPr bwMode="auto">
            <a:xfrm>
              <a:off x="238125" y="2380800"/>
              <a:ext cx="88675" cy="3600"/>
            </a:xfrm>
            <a:custGeom>
              <a:avLst/>
              <a:gdLst>
                <a:gd name="T0" fmla="*/ 0 w 3547"/>
                <a:gd name="T1" fmla="*/ 0 h 144"/>
                <a:gd name="T2" fmla="*/ 0 w 3547"/>
                <a:gd name="T3" fmla="*/ 143 h 144"/>
                <a:gd name="T4" fmla="*/ 3546 w 3547"/>
                <a:gd name="T5" fmla="*/ 143 h 144"/>
                <a:gd name="T6" fmla="*/ 3503 w 3547"/>
                <a:gd name="T7" fmla="*/ 0 h 144"/>
                <a:gd name="T8" fmla="*/ 0 w 3547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57;p2"/>
            <p:cNvSpPr>
              <a:spLocks/>
            </p:cNvSpPr>
            <p:nvPr/>
          </p:nvSpPr>
          <p:spPr bwMode="auto">
            <a:xfrm>
              <a:off x="424725" y="2380800"/>
              <a:ext cx="6951800" cy="3600"/>
            </a:xfrm>
            <a:custGeom>
              <a:avLst/>
              <a:gdLst>
                <a:gd name="T0" fmla="*/ 43 w 278072"/>
                <a:gd name="T1" fmla="*/ 0 h 144"/>
                <a:gd name="T2" fmla="*/ 0 w 278072"/>
                <a:gd name="T3" fmla="*/ 143 h 144"/>
                <a:gd name="T4" fmla="*/ 278072 w 278072"/>
                <a:gd name="T5" fmla="*/ 143 h 144"/>
                <a:gd name="T6" fmla="*/ 278072 w 278072"/>
                <a:gd name="T7" fmla="*/ 0 h 144"/>
                <a:gd name="T8" fmla="*/ 43 w 278072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58;p2"/>
            <p:cNvSpPr>
              <a:spLocks/>
            </p:cNvSpPr>
            <p:nvPr/>
          </p:nvSpPr>
          <p:spPr bwMode="auto">
            <a:xfrm>
              <a:off x="238125" y="2592075"/>
              <a:ext cx="100825" cy="3225"/>
            </a:xfrm>
            <a:custGeom>
              <a:avLst/>
              <a:gdLst>
                <a:gd name="T0" fmla="*/ 0 w 4033"/>
                <a:gd name="T1" fmla="*/ 0 h 129"/>
                <a:gd name="T2" fmla="*/ 0 w 4033"/>
                <a:gd name="T3" fmla="*/ 129 h 129"/>
                <a:gd name="T4" fmla="*/ 4032 w 4033"/>
                <a:gd name="T5" fmla="*/ 129 h 129"/>
                <a:gd name="T6" fmla="*/ 3904 w 4033"/>
                <a:gd name="T7" fmla="*/ 0 h 129"/>
                <a:gd name="T8" fmla="*/ 0 w 4033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59;p2"/>
            <p:cNvSpPr>
              <a:spLocks/>
            </p:cNvSpPr>
            <p:nvPr/>
          </p:nvSpPr>
          <p:spPr bwMode="auto">
            <a:xfrm>
              <a:off x="412550" y="2592075"/>
              <a:ext cx="6963975" cy="3225"/>
            </a:xfrm>
            <a:custGeom>
              <a:avLst/>
              <a:gdLst>
                <a:gd name="T0" fmla="*/ 130 w 278559"/>
                <a:gd name="T1" fmla="*/ 0 h 129"/>
                <a:gd name="T2" fmla="*/ 1 w 278559"/>
                <a:gd name="T3" fmla="*/ 129 h 129"/>
                <a:gd name="T4" fmla="*/ 278559 w 278559"/>
                <a:gd name="T5" fmla="*/ 129 h 129"/>
                <a:gd name="T6" fmla="*/ 278559 w 278559"/>
                <a:gd name="T7" fmla="*/ 0 h 129"/>
                <a:gd name="T8" fmla="*/ 130 w 278559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60;p2"/>
            <p:cNvSpPr>
              <a:spLocks/>
            </p:cNvSpPr>
            <p:nvPr/>
          </p:nvSpPr>
          <p:spPr bwMode="auto">
            <a:xfrm>
              <a:off x="238125" y="2802975"/>
              <a:ext cx="7138400" cy="3250"/>
            </a:xfrm>
            <a:custGeom>
              <a:avLst/>
              <a:gdLst>
                <a:gd name="T0" fmla="*/ 0 w 285536"/>
                <a:gd name="T1" fmla="*/ 0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0 h 130"/>
                <a:gd name="T8" fmla="*/ 5791 w 285536"/>
                <a:gd name="T9" fmla="*/ 0 h 130"/>
                <a:gd name="T10" fmla="*/ 5503 w 285536"/>
                <a:gd name="T11" fmla="*/ 22 h 130"/>
                <a:gd name="T12" fmla="*/ 5205 w 285536"/>
                <a:gd name="T13" fmla="*/ 0 h 130"/>
                <a:gd name="T14" fmla="*/ 0 w 285536"/>
                <a:gd name="T1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61;p2"/>
            <p:cNvSpPr>
              <a:spLocks/>
            </p:cNvSpPr>
            <p:nvPr/>
          </p:nvSpPr>
          <p:spPr bwMode="auto">
            <a:xfrm>
              <a:off x="238125" y="3858225"/>
              <a:ext cx="130500" cy="3250"/>
            </a:xfrm>
            <a:custGeom>
              <a:avLst/>
              <a:gdLst>
                <a:gd name="T0" fmla="*/ 0 w 5220"/>
                <a:gd name="T1" fmla="*/ 1 h 130"/>
                <a:gd name="T2" fmla="*/ 0 w 5220"/>
                <a:gd name="T3" fmla="*/ 129 h 130"/>
                <a:gd name="T4" fmla="*/ 4704 w 5220"/>
                <a:gd name="T5" fmla="*/ 129 h 130"/>
                <a:gd name="T6" fmla="*/ 5219 w 5220"/>
                <a:gd name="T7" fmla="*/ 1 h 130"/>
                <a:gd name="T8" fmla="*/ 0 w 5220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62;p2"/>
            <p:cNvSpPr>
              <a:spLocks/>
            </p:cNvSpPr>
            <p:nvPr/>
          </p:nvSpPr>
          <p:spPr bwMode="auto">
            <a:xfrm>
              <a:off x="382900" y="3858225"/>
              <a:ext cx="6993625" cy="3250"/>
            </a:xfrm>
            <a:custGeom>
              <a:avLst/>
              <a:gdLst>
                <a:gd name="T0" fmla="*/ 0 w 279745"/>
                <a:gd name="T1" fmla="*/ 1 h 130"/>
                <a:gd name="T2" fmla="*/ 501 w 279745"/>
                <a:gd name="T3" fmla="*/ 129 h 130"/>
                <a:gd name="T4" fmla="*/ 279745 w 279745"/>
                <a:gd name="T5" fmla="*/ 129 h 130"/>
                <a:gd name="T6" fmla="*/ 279745 w 279745"/>
                <a:gd name="T7" fmla="*/ 1 h 130"/>
                <a:gd name="T8" fmla="*/ 0 w 279745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63;p2"/>
            <p:cNvSpPr>
              <a:spLocks/>
            </p:cNvSpPr>
            <p:nvPr/>
          </p:nvSpPr>
          <p:spPr bwMode="auto">
            <a:xfrm>
              <a:off x="238125" y="4069125"/>
              <a:ext cx="97600" cy="3250"/>
            </a:xfrm>
            <a:custGeom>
              <a:avLst/>
              <a:gdLst>
                <a:gd name="T0" fmla="*/ 0 w 3904"/>
                <a:gd name="T1" fmla="*/ 1 h 130"/>
                <a:gd name="T2" fmla="*/ 0 w 3904"/>
                <a:gd name="T3" fmla="*/ 130 h 130"/>
                <a:gd name="T4" fmla="*/ 3804 w 3904"/>
                <a:gd name="T5" fmla="*/ 130 h 130"/>
                <a:gd name="T6" fmla="*/ 3904 w 3904"/>
                <a:gd name="T7" fmla="*/ 1 h 130"/>
                <a:gd name="T8" fmla="*/ 0 w 390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64;p2"/>
            <p:cNvSpPr>
              <a:spLocks/>
            </p:cNvSpPr>
            <p:nvPr/>
          </p:nvSpPr>
          <p:spPr bwMode="auto">
            <a:xfrm>
              <a:off x="415425" y="4069125"/>
              <a:ext cx="6961100" cy="3250"/>
            </a:xfrm>
            <a:custGeom>
              <a:avLst/>
              <a:gdLst>
                <a:gd name="T0" fmla="*/ 0 w 278444"/>
                <a:gd name="T1" fmla="*/ 1 h 130"/>
                <a:gd name="T2" fmla="*/ 115 w 278444"/>
                <a:gd name="T3" fmla="*/ 130 h 130"/>
                <a:gd name="T4" fmla="*/ 278444 w 278444"/>
                <a:gd name="T5" fmla="*/ 130 h 130"/>
                <a:gd name="T6" fmla="*/ 278444 w 278444"/>
                <a:gd name="T7" fmla="*/ 1 h 130"/>
                <a:gd name="T8" fmla="*/ 0 w 27844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65;p2"/>
            <p:cNvSpPr>
              <a:spLocks/>
            </p:cNvSpPr>
            <p:nvPr/>
          </p:nvSpPr>
          <p:spPr bwMode="auto">
            <a:xfrm>
              <a:off x="425775" y="4280050"/>
              <a:ext cx="6950750" cy="3600"/>
            </a:xfrm>
            <a:custGeom>
              <a:avLst/>
              <a:gdLst>
                <a:gd name="T0" fmla="*/ 1 w 278030"/>
                <a:gd name="T1" fmla="*/ 0 h 144"/>
                <a:gd name="T2" fmla="*/ 44 w 278030"/>
                <a:gd name="T3" fmla="*/ 143 h 144"/>
                <a:gd name="T4" fmla="*/ 278030 w 278030"/>
                <a:gd name="T5" fmla="*/ 143 h 144"/>
                <a:gd name="T6" fmla="*/ 278030 w 278030"/>
                <a:gd name="T7" fmla="*/ 0 h 144"/>
                <a:gd name="T8" fmla="*/ 1 w 27803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66;p2"/>
            <p:cNvSpPr>
              <a:spLocks/>
            </p:cNvSpPr>
            <p:nvPr/>
          </p:nvSpPr>
          <p:spPr bwMode="auto">
            <a:xfrm>
              <a:off x="238125" y="4280050"/>
              <a:ext cx="87600" cy="3600"/>
            </a:xfrm>
            <a:custGeom>
              <a:avLst/>
              <a:gdLst>
                <a:gd name="T0" fmla="*/ 0 w 3504"/>
                <a:gd name="T1" fmla="*/ 0 h 144"/>
                <a:gd name="T2" fmla="*/ 0 w 3504"/>
                <a:gd name="T3" fmla="*/ 143 h 144"/>
                <a:gd name="T4" fmla="*/ 3460 w 3504"/>
                <a:gd name="T5" fmla="*/ 143 h 144"/>
                <a:gd name="T6" fmla="*/ 3503 w 3504"/>
                <a:gd name="T7" fmla="*/ 0 h 144"/>
                <a:gd name="T8" fmla="*/ 0 w 350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67;p2"/>
            <p:cNvSpPr>
              <a:spLocks/>
            </p:cNvSpPr>
            <p:nvPr/>
          </p:nvSpPr>
          <p:spPr bwMode="auto">
            <a:xfrm>
              <a:off x="428300" y="4491300"/>
              <a:ext cx="6948575" cy="3250"/>
            </a:xfrm>
            <a:custGeom>
              <a:avLst/>
              <a:gdLst>
                <a:gd name="T0" fmla="*/ 0 w 277943"/>
                <a:gd name="T1" fmla="*/ 1 h 130"/>
                <a:gd name="T2" fmla="*/ 0 w 277943"/>
                <a:gd name="T3" fmla="*/ 130 h 130"/>
                <a:gd name="T4" fmla="*/ 277943 w 277943"/>
                <a:gd name="T5" fmla="*/ 130 h 130"/>
                <a:gd name="T6" fmla="*/ 277943 w 277943"/>
                <a:gd name="T7" fmla="*/ 1 h 130"/>
                <a:gd name="T8" fmla="*/ 0 w 277943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68;p2"/>
            <p:cNvSpPr>
              <a:spLocks/>
            </p:cNvSpPr>
            <p:nvPr/>
          </p:nvSpPr>
          <p:spPr bwMode="auto">
            <a:xfrm>
              <a:off x="238125" y="4491300"/>
              <a:ext cx="85100" cy="3250"/>
            </a:xfrm>
            <a:custGeom>
              <a:avLst/>
              <a:gdLst>
                <a:gd name="T0" fmla="*/ 0 w 3404"/>
                <a:gd name="T1" fmla="*/ 1 h 130"/>
                <a:gd name="T2" fmla="*/ 0 w 3404"/>
                <a:gd name="T3" fmla="*/ 130 h 130"/>
                <a:gd name="T4" fmla="*/ 3403 w 3404"/>
                <a:gd name="T5" fmla="*/ 130 h 130"/>
                <a:gd name="T6" fmla="*/ 3403 w 3404"/>
                <a:gd name="T7" fmla="*/ 1 h 130"/>
                <a:gd name="T8" fmla="*/ 0 w 340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69;p2"/>
            <p:cNvSpPr>
              <a:spLocks/>
            </p:cNvSpPr>
            <p:nvPr/>
          </p:nvSpPr>
          <p:spPr bwMode="auto">
            <a:xfrm>
              <a:off x="423650" y="4702225"/>
              <a:ext cx="6952875" cy="3225"/>
            </a:xfrm>
            <a:custGeom>
              <a:avLst/>
              <a:gdLst>
                <a:gd name="T0" fmla="*/ 57 w 278115"/>
                <a:gd name="T1" fmla="*/ 0 h 129"/>
                <a:gd name="T2" fmla="*/ 0 w 278115"/>
                <a:gd name="T3" fmla="*/ 129 h 129"/>
                <a:gd name="T4" fmla="*/ 278115 w 278115"/>
                <a:gd name="T5" fmla="*/ 129 h 129"/>
                <a:gd name="T6" fmla="*/ 278115 w 278115"/>
                <a:gd name="T7" fmla="*/ 0 h 129"/>
                <a:gd name="T8" fmla="*/ 57 w 278115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70;p2"/>
            <p:cNvSpPr>
              <a:spLocks/>
            </p:cNvSpPr>
            <p:nvPr/>
          </p:nvSpPr>
          <p:spPr bwMode="auto">
            <a:xfrm>
              <a:off x="238125" y="4702225"/>
              <a:ext cx="89750" cy="3225"/>
            </a:xfrm>
            <a:custGeom>
              <a:avLst/>
              <a:gdLst>
                <a:gd name="T0" fmla="*/ 0 w 3590"/>
                <a:gd name="T1" fmla="*/ 0 h 129"/>
                <a:gd name="T2" fmla="*/ 0 w 3590"/>
                <a:gd name="T3" fmla="*/ 129 h 129"/>
                <a:gd name="T4" fmla="*/ 3589 w 3590"/>
                <a:gd name="T5" fmla="*/ 129 h 129"/>
                <a:gd name="T6" fmla="*/ 3532 w 3590"/>
                <a:gd name="T7" fmla="*/ 0 h 129"/>
                <a:gd name="T8" fmla="*/ 0 w 3590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71" name="Google Shape;71;p2"/>
          <p:cNvSpPr txBox="1">
            <a:spLocks noGrp="1"/>
          </p:cNvSpPr>
          <p:nvPr>
            <p:ph type="ctrTitle"/>
          </p:nvPr>
        </p:nvSpPr>
        <p:spPr>
          <a:xfrm rot="950">
            <a:off x="2943300" y="1260050"/>
            <a:ext cx="3257400" cy="1494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subTitle" idx="1"/>
          </p:nvPr>
        </p:nvSpPr>
        <p:spPr>
          <a:xfrm rot="1327">
            <a:off x="3017300" y="2994525"/>
            <a:ext cx="3109200" cy="831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8548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4;p3"/>
          <p:cNvSpPr/>
          <p:nvPr/>
        </p:nvSpPr>
        <p:spPr>
          <a:xfrm rot="162584">
            <a:off x="3506788" y="611188"/>
            <a:ext cx="3478212" cy="3951287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" name="Google Shape;75;p3"/>
          <p:cNvGrpSpPr>
            <a:grpSpLocks/>
          </p:cNvGrpSpPr>
          <p:nvPr/>
        </p:nvGrpSpPr>
        <p:grpSpPr bwMode="auto">
          <a:xfrm rot="20586605" flipH="1">
            <a:off x="1643063" y="1373188"/>
            <a:ext cx="2038350" cy="2055812"/>
            <a:chOff x="1626000" y="605300"/>
            <a:chExt cx="4068375" cy="4132125"/>
          </a:xfrm>
        </p:grpSpPr>
        <p:sp>
          <p:nvSpPr>
            <p:cNvPr id="7" name="Google Shape;76;p3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77;p3"/>
            <p:cNvSpPr/>
            <p:nvPr/>
          </p:nvSpPr>
          <p:spPr>
            <a:xfrm>
              <a:off x="5035690" y="3765346"/>
              <a:ext cx="659051" cy="577539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FFC5CB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81;p3"/>
          <p:cNvSpPr/>
          <p:nvPr/>
        </p:nvSpPr>
        <p:spPr>
          <a:xfrm rot="4642448">
            <a:off x="3025775" y="1176338"/>
            <a:ext cx="693737" cy="725488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82;p3"/>
          <p:cNvSpPr/>
          <p:nvPr/>
        </p:nvSpPr>
        <p:spPr>
          <a:xfrm rot="19062897">
            <a:off x="1371600" y="2008188"/>
            <a:ext cx="693738" cy="725487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 txBox="1">
            <a:spLocks noGrp="1"/>
          </p:cNvSpPr>
          <p:nvPr>
            <p:ph type="ctrTitle"/>
          </p:nvPr>
        </p:nvSpPr>
        <p:spPr>
          <a:xfrm rot="162489">
            <a:off x="3535387" y="1274087"/>
            <a:ext cx="3466772" cy="1673775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1"/>
          </p:nvPr>
        </p:nvSpPr>
        <p:spPr>
          <a:xfrm rot="162502">
            <a:off x="3781288" y="3328671"/>
            <a:ext cx="2825256" cy="721711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3"/>
          <p:cNvSpPr txBox="1">
            <a:spLocks noGrp="1"/>
          </p:cNvSpPr>
          <p:nvPr>
            <p:ph type="title" idx="2"/>
          </p:nvPr>
        </p:nvSpPr>
        <p:spPr>
          <a:xfrm rot="-532199">
            <a:off x="2066031" y="1940968"/>
            <a:ext cx="1192663" cy="920009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15891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84;p4"/>
          <p:cNvGrpSpPr>
            <a:grpSpLocks/>
          </p:cNvGrpSpPr>
          <p:nvPr/>
        </p:nvGrpSpPr>
        <p:grpSpPr bwMode="auto">
          <a:xfrm>
            <a:off x="603250" y="344488"/>
            <a:ext cx="7937500" cy="4454525"/>
            <a:chOff x="238125" y="847975"/>
            <a:chExt cx="7143400" cy="4009400"/>
          </a:xfrm>
        </p:grpSpPr>
        <p:sp>
          <p:nvSpPr>
            <p:cNvPr id="5" name="Google Shape;85;p4"/>
            <p:cNvSpPr/>
            <p:nvPr/>
          </p:nvSpPr>
          <p:spPr>
            <a:xfrm>
              <a:off x="238125" y="847975"/>
              <a:ext cx="714340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86;p4"/>
            <p:cNvSpPr>
              <a:spLocks/>
            </p:cNvSpPr>
            <p:nvPr/>
          </p:nvSpPr>
          <p:spPr bwMode="auto">
            <a:xfrm>
              <a:off x="238125" y="1114625"/>
              <a:ext cx="7138400" cy="3600"/>
            </a:xfrm>
            <a:custGeom>
              <a:avLst/>
              <a:gdLst>
                <a:gd name="T0" fmla="*/ 0 w 285536"/>
                <a:gd name="T1" fmla="*/ 1 h 144"/>
                <a:gd name="T2" fmla="*/ 0 w 285536"/>
                <a:gd name="T3" fmla="*/ 144 h 144"/>
                <a:gd name="T4" fmla="*/ 285536 w 285536"/>
                <a:gd name="T5" fmla="*/ 144 h 144"/>
                <a:gd name="T6" fmla="*/ 285536 w 285536"/>
                <a:gd name="T7" fmla="*/ 1 h 144"/>
                <a:gd name="T8" fmla="*/ 0 w 285536"/>
                <a:gd name="T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87;p4"/>
            <p:cNvSpPr>
              <a:spLocks/>
            </p:cNvSpPr>
            <p:nvPr/>
          </p:nvSpPr>
          <p:spPr bwMode="auto">
            <a:xfrm>
              <a:off x="238125" y="132590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1 h 130"/>
                <a:gd name="T8" fmla="*/ 0 w 285536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88;p4"/>
            <p:cNvSpPr>
              <a:spLocks/>
            </p:cNvSpPr>
            <p:nvPr/>
          </p:nvSpPr>
          <p:spPr bwMode="auto">
            <a:xfrm>
              <a:off x="238125" y="1747725"/>
              <a:ext cx="99400" cy="3600"/>
            </a:xfrm>
            <a:custGeom>
              <a:avLst/>
              <a:gdLst>
                <a:gd name="T0" fmla="*/ 0 w 3976"/>
                <a:gd name="T1" fmla="*/ 0 h 144"/>
                <a:gd name="T2" fmla="*/ 0 w 3976"/>
                <a:gd name="T3" fmla="*/ 143 h 144"/>
                <a:gd name="T4" fmla="*/ 3861 w 3976"/>
                <a:gd name="T5" fmla="*/ 143 h 144"/>
                <a:gd name="T6" fmla="*/ 3975 w 3976"/>
                <a:gd name="T7" fmla="*/ 0 h 144"/>
                <a:gd name="T8" fmla="*/ 0 w 3976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89;p4"/>
            <p:cNvSpPr>
              <a:spLocks/>
            </p:cNvSpPr>
            <p:nvPr/>
          </p:nvSpPr>
          <p:spPr bwMode="auto">
            <a:xfrm>
              <a:off x="238125" y="3013875"/>
              <a:ext cx="7138400" cy="3600"/>
            </a:xfrm>
            <a:custGeom>
              <a:avLst/>
              <a:gdLst>
                <a:gd name="T0" fmla="*/ 0 w 285536"/>
                <a:gd name="T1" fmla="*/ 1 h 144"/>
                <a:gd name="T2" fmla="*/ 0 w 285536"/>
                <a:gd name="T3" fmla="*/ 144 h 144"/>
                <a:gd name="T4" fmla="*/ 285536 w 285536"/>
                <a:gd name="T5" fmla="*/ 144 h 144"/>
                <a:gd name="T6" fmla="*/ 285536 w 285536"/>
                <a:gd name="T7" fmla="*/ 1 h 144"/>
                <a:gd name="T8" fmla="*/ 0 w 285536"/>
                <a:gd name="T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90;p4"/>
            <p:cNvSpPr>
              <a:spLocks/>
            </p:cNvSpPr>
            <p:nvPr/>
          </p:nvSpPr>
          <p:spPr bwMode="auto">
            <a:xfrm>
              <a:off x="238125" y="3225150"/>
              <a:ext cx="7138400" cy="3250"/>
            </a:xfrm>
            <a:custGeom>
              <a:avLst/>
              <a:gdLst>
                <a:gd name="T0" fmla="*/ 0 w 285536"/>
                <a:gd name="T1" fmla="*/ 0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0 h 130"/>
                <a:gd name="T8" fmla="*/ 0 w 285536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1;p4"/>
            <p:cNvSpPr>
              <a:spLocks/>
            </p:cNvSpPr>
            <p:nvPr/>
          </p:nvSpPr>
          <p:spPr bwMode="auto">
            <a:xfrm>
              <a:off x="238125" y="343605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1 h 130"/>
                <a:gd name="T8" fmla="*/ 0 w 285536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92;p4"/>
            <p:cNvSpPr>
              <a:spLocks/>
            </p:cNvSpPr>
            <p:nvPr/>
          </p:nvSpPr>
          <p:spPr bwMode="auto">
            <a:xfrm>
              <a:off x="238125" y="3646975"/>
              <a:ext cx="7138400" cy="3575"/>
            </a:xfrm>
            <a:custGeom>
              <a:avLst/>
              <a:gdLst>
                <a:gd name="T0" fmla="*/ 0 w 285536"/>
                <a:gd name="T1" fmla="*/ 0 h 143"/>
                <a:gd name="T2" fmla="*/ 0 w 285536"/>
                <a:gd name="T3" fmla="*/ 143 h 143"/>
                <a:gd name="T4" fmla="*/ 285536 w 285536"/>
                <a:gd name="T5" fmla="*/ 143 h 143"/>
                <a:gd name="T6" fmla="*/ 285536 w 285536"/>
                <a:gd name="T7" fmla="*/ 0 h 143"/>
                <a:gd name="T8" fmla="*/ 0 w 285536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93;p4"/>
            <p:cNvSpPr>
              <a:spLocks/>
            </p:cNvSpPr>
            <p:nvPr/>
          </p:nvSpPr>
          <p:spPr bwMode="auto">
            <a:xfrm>
              <a:off x="238125" y="153680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30 h 130"/>
                <a:gd name="T4" fmla="*/ 4876 w 285536"/>
                <a:gd name="T5" fmla="*/ 130 h 130"/>
                <a:gd name="T6" fmla="*/ 5484 w 285536"/>
                <a:gd name="T7" fmla="*/ 44 h 130"/>
                <a:gd name="T8" fmla="*/ 6091 w 285536"/>
                <a:gd name="T9" fmla="*/ 130 h 130"/>
                <a:gd name="T10" fmla="*/ 285536 w 285536"/>
                <a:gd name="T11" fmla="*/ 130 h 130"/>
                <a:gd name="T12" fmla="*/ 285536 w 285536"/>
                <a:gd name="T13" fmla="*/ 1 h 130"/>
                <a:gd name="T14" fmla="*/ 0 w 285536"/>
                <a:gd name="T15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94;p4"/>
            <p:cNvSpPr>
              <a:spLocks/>
            </p:cNvSpPr>
            <p:nvPr/>
          </p:nvSpPr>
          <p:spPr bwMode="auto">
            <a:xfrm>
              <a:off x="337125" y="1747725"/>
              <a:ext cx="750" cy="725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29 h 29"/>
                <a:gd name="T4" fmla="*/ 29 w 30"/>
                <a:gd name="T5" fmla="*/ 0 h 29"/>
                <a:gd name="T6" fmla="*/ 1 w 3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95;p4"/>
            <p:cNvSpPr>
              <a:spLocks/>
            </p:cNvSpPr>
            <p:nvPr/>
          </p:nvSpPr>
          <p:spPr bwMode="auto">
            <a:xfrm>
              <a:off x="413275" y="1747725"/>
              <a:ext cx="6963250" cy="3600"/>
            </a:xfrm>
            <a:custGeom>
              <a:avLst/>
              <a:gdLst>
                <a:gd name="T0" fmla="*/ 0 w 278530"/>
                <a:gd name="T1" fmla="*/ 0 h 144"/>
                <a:gd name="T2" fmla="*/ 115 w 278530"/>
                <a:gd name="T3" fmla="*/ 143 h 144"/>
                <a:gd name="T4" fmla="*/ 278530 w 278530"/>
                <a:gd name="T5" fmla="*/ 143 h 144"/>
                <a:gd name="T6" fmla="*/ 278530 w 278530"/>
                <a:gd name="T7" fmla="*/ 0 h 144"/>
                <a:gd name="T8" fmla="*/ 0 w 27853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96;p4"/>
            <p:cNvSpPr>
              <a:spLocks/>
            </p:cNvSpPr>
            <p:nvPr/>
          </p:nvSpPr>
          <p:spPr bwMode="auto">
            <a:xfrm>
              <a:off x="238125" y="1958975"/>
              <a:ext cx="88300" cy="3250"/>
            </a:xfrm>
            <a:custGeom>
              <a:avLst/>
              <a:gdLst>
                <a:gd name="T0" fmla="*/ 0 w 3532"/>
                <a:gd name="T1" fmla="*/ 1 h 130"/>
                <a:gd name="T2" fmla="*/ 0 w 3532"/>
                <a:gd name="T3" fmla="*/ 130 h 130"/>
                <a:gd name="T4" fmla="*/ 3489 w 3532"/>
                <a:gd name="T5" fmla="*/ 130 h 130"/>
                <a:gd name="T6" fmla="*/ 3532 w 3532"/>
                <a:gd name="T7" fmla="*/ 1 h 130"/>
                <a:gd name="T8" fmla="*/ 0 w 3532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97;p4"/>
            <p:cNvSpPr>
              <a:spLocks/>
            </p:cNvSpPr>
            <p:nvPr/>
          </p:nvSpPr>
          <p:spPr bwMode="auto">
            <a:xfrm>
              <a:off x="424725" y="1958975"/>
              <a:ext cx="6951800" cy="3250"/>
            </a:xfrm>
            <a:custGeom>
              <a:avLst/>
              <a:gdLst>
                <a:gd name="T0" fmla="*/ 0 w 278072"/>
                <a:gd name="T1" fmla="*/ 1 h 130"/>
                <a:gd name="T2" fmla="*/ 57 w 278072"/>
                <a:gd name="T3" fmla="*/ 130 h 130"/>
                <a:gd name="T4" fmla="*/ 278072 w 278072"/>
                <a:gd name="T5" fmla="*/ 130 h 130"/>
                <a:gd name="T6" fmla="*/ 278072 w 278072"/>
                <a:gd name="T7" fmla="*/ 1 h 130"/>
                <a:gd name="T8" fmla="*/ 0 w 278072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98;p4"/>
            <p:cNvSpPr>
              <a:spLocks/>
            </p:cNvSpPr>
            <p:nvPr/>
          </p:nvSpPr>
          <p:spPr bwMode="auto">
            <a:xfrm>
              <a:off x="238125" y="2169900"/>
              <a:ext cx="85100" cy="3225"/>
            </a:xfrm>
            <a:custGeom>
              <a:avLst/>
              <a:gdLst>
                <a:gd name="T0" fmla="*/ 0 w 3404"/>
                <a:gd name="T1" fmla="*/ 0 h 129"/>
                <a:gd name="T2" fmla="*/ 0 w 3404"/>
                <a:gd name="T3" fmla="*/ 129 h 129"/>
                <a:gd name="T4" fmla="*/ 3403 w 3404"/>
                <a:gd name="T5" fmla="*/ 129 h 129"/>
                <a:gd name="T6" fmla="*/ 3403 w 3404"/>
                <a:gd name="T7" fmla="*/ 43 h 129"/>
                <a:gd name="T8" fmla="*/ 3403 w 3404"/>
                <a:gd name="T9" fmla="*/ 0 h 129"/>
                <a:gd name="T10" fmla="*/ 0 w 3404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99;p4"/>
            <p:cNvSpPr>
              <a:spLocks/>
            </p:cNvSpPr>
            <p:nvPr/>
          </p:nvSpPr>
          <p:spPr bwMode="auto">
            <a:xfrm>
              <a:off x="428300" y="2169900"/>
              <a:ext cx="6948575" cy="3225"/>
            </a:xfrm>
            <a:custGeom>
              <a:avLst/>
              <a:gdLst>
                <a:gd name="T0" fmla="*/ 0 w 277943"/>
                <a:gd name="T1" fmla="*/ 0 h 129"/>
                <a:gd name="T2" fmla="*/ 0 w 277943"/>
                <a:gd name="T3" fmla="*/ 43 h 129"/>
                <a:gd name="T4" fmla="*/ 0 w 277943"/>
                <a:gd name="T5" fmla="*/ 129 h 129"/>
                <a:gd name="T6" fmla="*/ 277943 w 277943"/>
                <a:gd name="T7" fmla="*/ 129 h 129"/>
                <a:gd name="T8" fmla="*/ 277943 w 277943"/>
                <a:gd name="T9" fmla="*/ 0 h 129"/>
                <a:gd name="T10" fmla="*/ 0 w 277943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0;p4"/>
            <p:cNvSpPr>
              <a:spLocks/>
            </p:cNvSpPr>
            <p:nvPr/>
          </p:nvSpPr>
          <p:spPr bwMode="auto">
            <a:xfrm>
              <a:off x="238125" y="2380800"/>
              <a:ext cx="88675" cy="3600"/>
            </a:xfrm>
            <a:custGeom>
              <a:avLst/>
              <a:gdLst>
                <a:gd name="T0" fmla="*/ 0 w 3547"/>
                <a:gd name="T1" fmla="*/ 0 h 144"/>
                <a:gd name="T2" fmla="*/ 0 w 3547"/>
                <a:gd name="T3" fmla="*/ 143 h 144"/>
                <a:gd name="T4" fmla="*/ 3546 w 3547"/>
                <a:gd name="T5" fmla="*/ 143 h 144"/>
                <a:gd name="T6" fmla="*/ 3503 w 3547"/>
                <a:gd name="T7" fmla="*/ 0 h 144"/>
                <a:gd name="T8" fmla="*/ 0 w 3547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1;p4"/>
            <p:cNvSpPr>
              <a:spLocks/>
            </p:cNvSpPr>
            <p:nvPr/>
          </p:nvSpPr>
          <p:spPr bwMode="auto">
            <a:xfrm>
              <a:off x="424725" y="2380800"/>
              <a:ext cx="6951800" cy="3600"/>
            </a:xfrm>
            <a:custGeom>
              <a:avLst/>
              <a:gdLst>
                <a:gd name="T0" fmla="*/ 43 w 278072"/>
                <a:gd name="T1" fmla="*/ 0 h 144"/>
                <a:gd name="T2" fmla="*/ 0 w 278072"/>
                <a:gd name="T3" fmla="*/ 143 h 144"/>
                <a:gd name="T4" fmla="*/ 278072 w 278072"/>
                <a:gd name="T5" fmla="*/ 143 h 144"/>
                <a:gd name="T6" fmla="*/ 278072 w 278072"/>
                <a:gd name="T7" fmla="*/ 0 h 144"/>
                <a:gd name="T8" fmla="*/ 43 w 278072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02;p4"/>
            <p:cNvSpPr>
              <a:spLocks/>
            </p:cNvSpPr>
            <p:nvPr/>
          </p:nvSpPr>
          <p:spPr bwMode="auto">
            <a:xfrm>
              <a:off x="238125" y="2592075"/>
              <a:ext cx="100825" cy="3225"/>
            </a:xfrm>
            <a:custGeom>
              <a:avLst/>
              <a:gdLst>
                <a:gd name="T0" fmla="*/ 0 w 4033"/>
                <a:gd name="T1" fmla="*/ 0 h 129"/>
                <a:gd name="T2" fmla="*/ 0 w 4033"/>
                <a:gd name="T3" fmla="*/ 129 h 129"/>
                <a:gd name="T4" fmla="*/ 4032 w 4033"/>
                <a:gd name="T5" fmla="*/ 129 h 129"/>
                <a:gd name="T6" fmla="*/ 3904 w 4033"/>
                <a:gd name="T7" fmla="*/ 0 h 129"/>
                <a:gd name="T8" fmla="*/ 0 w 4033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03;p4"/>
            <p:cNvSpPr>
              <a:spLocks/>
            </p:cNvSpPr>
            <p:nvPr/>
          </p:nvSpPr>
          <p:spPr bwMode="auto">
            <a:xfrm>
              <a:off x="412550" y="2592075"/>
              <a:ext cx="6963975" cy="3225"/>
            </a:xfrm>
            <a:custGeom>
              <a:avLst/>
              <a:gdLst>
                <a:gd name="T0" fmla="*/ 130 w 278559"/>
                <a:gd name="T1" fmla="*/ 0 h 129"/>
                <a:gd name="T2" fmla="*/ 1 w 278559"/>
                <a:gd name="T3" fmla="*/ 129 h 129"/>
                <a:gd name="T4" fmla="*/ 278559 w 278559"/>
                <a:gd name="T5" fmla="*/ 129 h 129"/>
                <a:gd name="T6" fmla="*/ 278559 w 278559"/>
                <a:gd name="T7" fmla="*/ 0 h 129"/>
                <a:gd name="T8" fmla="*/ 130 w 278559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04;p4"/>
            <p:cNvSpPr>
              <a:spLocks/>
            </p:cNvSpPr>
            <p:nvPr/>
          </p:nvSpPr>
          <p:spPr bwMode="auto">
            <a:xfrm>
              <a:off x="238125" y="2802975"/>
              <a:ext cx="7138400" cy="3250"/>
            </a:xfrm>
            <a:custGeom>
              <a:avLst/>
              <a:gdLst>
                <a:gd name="T0" fmla="*/ 0 w 285536"/>
                <a:gd name="T1" fmla="*/ 0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0 h 130"/>
                <a:gd name="T8" fmla="*/ 5791 w 285536"/>
                <a:gd name="T9" fmla="*/ 0 h 130"/>
                <a:gd name="T10" fmla="*/ 5503 w 285536"/>
                <a:gd name="T11" fmla="*/ 22 h 130"/>
                <a:gd name="T12" fmla="*/ 5205 w 285536"/>
                <a:gd name="T13" fmla="*/ 0 h 130"/>
                <a:gd name="T14" fmla="*/ 0 w 285536"/>
                <a:gd name="T1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05;p4"/>
            <p:cNvSpPr>
              <a:spLocks/>
            </p:cNvSpPr>
            <p:nvPr/>
          </p:nvSpPr>
          <p:spPr bwMode="auto">
            <a:xfrm>
              <a:off x="238125" y="3858225"/>
              <a:ext cx="130500" cy="3250"/>
            </a:xfrm>
            <a:custGeom>
              <a:avLst/>
              <a:gdLst>
                <a:gd name="T0" fmla="*/ 0 w 5220"/>
                <a:gd name="T1" fmla="*/ 1 h 130"/>
                <a:gd name="T2" fmla="*/ 0 w 5220"/>
                <a:gd name="T3" fmla="*/ 129 h 130"/>
                <a:gd name="T4" fmla="*/ 4704 w 5220"/>
                <a:gd name="T5" fmla="*/ 129 h 130"/>
                <a:gd name="T6" fmla="*/ 5219 w 5220"/>
                <a:gd name="T7" fmla="*/ 1 h 130"/>
                <a:gd name="T8" fmla="*/ 0 w 5220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06;p4"/>
            <p:cNvSpPr>
              <a:spLocks/>
            </p:cNvSpPr>
            <p:nvPr/>
          </p:nvSpPr>
          <p:spPr bwMode="auto">
            <a:xfrm>
              <a:off x="382900" y="3858225"/>
              <a:ext cx="6993625" cy="3250"/>
            </a:xfrm>
            <a:custGeom>
              <a:avLst/>
              <a:gdLst>
                <a:gd name="T0" fmla="*/ 0 w 279745"/>
                <a:gd name="T1" fmla="*/ 1 h 130"/>
                <a:gd name="T2" fmla="*/ 501 w 279745"/>
                <a:gd name="T3" fmla="*/ 129 h 130"/>
                <a:gd name="T4" fmla="*/ 279745 w 279745"/>
                <a:gd name="T5" fmla="*/ 129 h 130"/>
                <a:gd name="T6" fmla="*/ 279745 w 279745"/>
                <a:gd name="T7" fmla="*/ 1 h 130"/>
                <a:gd name="T8" fmla="*/ 0 w 279745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07;p4"/>
            <p:cNvSpPr>
              <a:spLocks/>
            </p:cNvSpPr>
            <p:nvPr/>
          </p:nvSpPr>
          <p:spPr bwMode="auto">
            <a:xfrm>
              <a:off x="238125" y="4069125"/>
              <a:ext cx="97600" cy="3250"/>
            </a:xfrm>
            <a:custGeom>
              <a:avLst/>
              <a:gdLst>
                <a:gd name="T0" fmla="*/ 0 w 3904"/>
                <a:gd name="T1" fmla="*/ 1 h 130"/>
                <a:gd name="T2" fmla="*/ 0 w 3904"/>
                <a:gd name="T3" fmla="*/ 130 h 130"/>
                <a:gd name="T4" fmla="*/ 3804 w 3904"/>
                <a:gd name="T5" fmla="*/ 130 h 130"/>
                <a:gd name="T6" fmla="*/ 3904 w 3904"/>
                <a:gd name="T7" fmla="*/ 1 h 130"/>
                <a:gd name="T8" fmla="*/ 0 w 390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08;p4"/>
            <p:cNvSpPr>
              <a:spLocks/>
            </p:cNvSpPr>
            <p:nvPr/>
          </p:nvSpPr>
          <p:spPr bwMode="auto">
            <a:xfrm>
              <a:off x="415425" y="4069125"/>
              <a:ext cx="6961100" cy="3250"/>
            </a:xfrm>
            <a:custGeom>
              <a:avLst/>
              <a:gdLst>
                <a:gd name="T0" fmla="*/ 0 w 278444"/>
                <a:gd name="T1" fmla="*/ 1 h 130"/>
                <a:gd name="T2" fmla="*/ 115 w 278444"/>
                <a:gd name="T3" fmla="*/ 130 h 130"/>
                <a:gd name="T4" fmla="*/ 278444 w 278444"/>
                <a:gd name="T5" fmla="*/ 130 h 130"/>
                <a:gd name="T6" fmla="*/ 278444 w 278444"/>
                <a:gd name="T7" fmla="*/ 1 h 130"/>
                <a:gd name="T8" fmla="*/ 0 w 27844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09;p4"/>
            <p:cNvSpPr>
              <a:spLocks/>
            </p:cNvSpPr>
            <p:nvPr/>
          </p:nvSpPr>
          <p:spPr bwMode="auto">
            <a:xfrm>
              <a:off x="425775" y="4280050"/>
              <a:ext cx="6950750" cy="3600"/>
            </a:xfrm>
            <a:custGeom>
              <a:avLst/>
              <a:gdLst>
                <a:gd name="T0" fmla="*/ 1 w 278030"/>
                <a:gd name="T1" fmla="*/ 0 h 144"/>
                <a:gd name="T2" fmla="*/ 44 w 278030"/>
                <a:gd name="T3" fmla="*/ 143 h 144"/>
                <a:gd name="T4" fmla="*/ 278030 w 278030"/>
                <a:gd name="T5" fmla="*/ 143 h 144"/>
                <a:gd name="T6" fmla="*/ 278030 w 278030"/>
                <a:gd name="T7" fmla="*/ 0 h 144"/>
                <a:gd name="T8" fmla="*/ 1 w 27803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10;p4"/>
            <p:cNvSpPr>
              <a:spLocks/>
            </p:cNvSpPr>
            <p:nvPr/>
          </p:nvSpPr>
          <p:spPr bwMode="auto">
            <a:xfrm>
              <a:off x="238125" y="4280050"/>
              <a:ext cx="87600" cy="3600"/>
            </a:xfrm>
            <a:custGeom>
              <a:avLst/>
              <a:gdLst>
                <a:gd name="T0" fmla="*/ 0 w 3504"/>
                <a:gd name="T1" fmla="*/ 0 h 144"/>
                <a:gd name="T2" fmla="*/ 0 w 3504"/>
                <a:gd name="T3" fmla="*/ 143 h 144"/>
                <a:gd name="T4" fmla="*/ 3460 w 3504"/>
                <a:gd name="T5" fmla="*/ 143 h 144"/>
                <a:gd name="T6" fmla="*/ 3503 w 3504"/>
                <a:gd name="T7" fmla="*/ 0 h 144"/>
                <a:gd name="T8" fmla="*/ 0 w 350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11;p4"/>
            <p:cNvSpPr>
              <a:spLocks/>
            </p:cNvSpPr>
            <p:nvPr/>
          </p:nvSpPr>
          <p:spPr bwMode="auto">
            <a:xfrm>
              <a:off x="428300" y="4491300"/>
              <a:ext cx="6948575" cy="3250"/>
            </a:xfrm>
            <a:custGeom>
              <a:avLst/>
              <a:gdLst>
                <a:gd name="T0" fmla="*/ 0 w 277943"/>
                <a:gd name="T1" fmla="*/ 1 h 130"/>
                <a:gd name="T2" fmla="*/ 0 w 277943"/>
                <a:gd name="T3" fmla="*/ 130 h 130"/>
                <a:gd name="T4" fmla="*/ 277943 w 277943"/>
                <a:gd name="T5" fmla="*/ 130 h 130"/>
                <a:gd name="T6" fmla="*/ 277943 w 277943"/>
                <a:gd name="T7" fmla="*/ 1 h 130"/>
                <a:gd name="T8" fmla="*/ 0 w 277943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12;p4"/>
            <p:cNvSpPr>
              <a:spLocks/>
            </p:cNvSpPr>
            <p:nvPr/>
          </p:nvSpPr>
          <p:spPr bwMode="auto">
            <a:xfrm>
              <a:off x="238125" y="4491300"/>
              <a:ext cx="85100" cy="3250"/>
            </a:xfrm>
            <a:custGeom>
              <a:avLst/>
              <a:gdLst>
                <a:gd name="T0" fmla="*/ 0 w 3404"/>
                <a:gd name="T1" fmla="*/ 1 h 130"/>
                <a:gd name="T2" fmla="*/ 0 w 3404"/>
                <a:gd name="T3" fmla="*/ 130 h 130"/>
                <a:gd name="T4" fmla="*/ 3403 w 3404"/>
                <a:gd name="T5" fmla="*/ 130 h 130"/>
                <a:gd name="T6" fmla="*/ 3403 w 3404"/>
                <a:gd name="T7" fmla="*/ 1 h 130"/>
                <a:gd name="T8" fmla="*/ 0 w 340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13;p4"/>
            <p:cNvSpPr>
              <a:spLocks/>
            </p:cNvSpPr>
            <p:nvPr/>
          </p:nvSpPr>
          <p:spPr bwMode="auto">
            <a:xfrm>
              <a:off x="423650" y="4702225"/>
              <a:ext cx="6952875" cy="3225"/>
            </a:xfrm>
            <a:custGeom>
              <a:avLst/>
              <a:gdLst>
                <a:gd name="T0" fmla="*/ 57 w 278115"/>
                <a:gd name="T1" fmla="*/ 0 h 129"/>
                <a:gd name="T2" fmla="*/ 0 w 278115"/>
                <a:gd name="T3" fmla="*/ 129 h 129"/>
                <a:gd name="T4" fmla="*/ 278115 w 278115"/>
                <a:gd name="T5" fmla="*/ 129 h 129"/>
                <a:gd name="T6" fmla="*/ 278115 w 278115"/>
                <a:gd name="T7" fmla="*/ 0 h 129"/>
                <a:gd name="T8" fmla="*/ 57 w 278115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14;p4"/>
            <p:cNvSpPr>
              <a:spLocks/>
            </p:cNvSpPr>
            <p:nvPr/>
          </p:nvSpPr>
          <p:spPr bwMode="auto">
            <a:xfrm>
              <a:off x="238125" y="4702225"/>
              <a:ext cx="89750" cy="3225"/>
            </a:xfrm>
            <a:custGeom>
              <a:avLst/>
              <a:gdLst>
                <a:gd name="T0" fmla="*/ 0 w 3590"/>
                <a:gd name="T1" fmla="*/ 0 h 129"/>
                <a:gd name="T2" fmla="*/ 0 w 3590"/>
                <a:gd name="T3" fmla="*/ 129 h 129"/>
                <a:gd name="T4" fmla="*/ 3589 w 3590"/>
                <a:gd name="T5" fmla="*/ 129 h 129"/>
                <a:gd name="T6" fmla="*/ 3532 w 3590"/>
                <a:gd name="T7" fmla="*/ 0 h 129"/>
                <a:gd name="T8" fmla="*/ 0 w 3590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1752600" y="1487950"/>
            <a:ext cx="5638800" cy="2788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189" lvl="0" indent="-3301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Thin"/>
              <a:buChar char="●"/>
              <a:defRPr/>
            </a:lvl1pPr>
            <a:lvl2pPr marL="914378" lvl="1" indent="-330192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566" lvl="2" indent="-323842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754" lvl="3" indent="-323842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320" lvl="6" indent="-311142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509" lvl="7" indent="-311142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2225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55;p6"/>
          <p:cNvGrpSpPr>
            <a:grpSpLocks/>
          </p:cNvGrpSpPr>
          <p:nvPr/>
        </p:nvGrpSpPr>
        <p:grpSpPr bwMode="auto">
          <a:xfrm>
            <a:off x="600075" y="344488"/>
            <a:ext cx="7937500" cy="4454525"/>
            <a:chOff x="238125" y="847975"/>
            <a:chExt cx="7143400" cy="4009400"/>
          </a:xfrm>
        </p:grpSpPr>
        <p:sp>
          <p:nvSpPr>
            <p:cNvPr id="4" name="Google Shape;156;p6"/>
            <p:cNvSpPr/>
            <p:nvPr/>
          </p:nvSpPr>
          <p:spPr>
            <a:xfrm>
              <a:off x="238125" y="847975"/>
              <a:ext cx="714340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57;p6"/>
            <p:cNvSpPr>
              <a:spLocks/>
            </p:cNvSpPr>
            <p:nvPr/>
          </p:nvSpPr>
          <p:spPr bwMode="auto">
            <a:xfrm>
              <a:off x="238125" y="1114625"/>
              <a:ext cx="7138400" cy="3600"/>
            </a:xfrm>
            <a:custGeom>
              <a:avLst/>
              <a:gdLst>
                <a:gd name="T0" fmla="*/ 0 w 285536"/>
                <a:gd name="T1" fmla="*/ 1 h 144"/>
                <a:gd name="T2" fmla="*/ 0 w 285536"/>
                <a:gd name="T3" fmla="*/ 144 h 144"/>
                <a:gd name="T4" fmla="*/ 285536 w 285536"/>
                <a:gd name="T5" fmla="*/ 144 h 144"/>
                <a:gd name="T6" fmla="*/ 285536 w 285536"/>
                <a:gd name="T7" fmla="*/ 1 h 144"/>
                <a:gd name="T8" fmla="*/ 0 w 285536"/>
                <a:gd name="T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158;p6"/>
            <p:cNvSpPr>
              <a:spLocks/>
            </p:cNvSpPr>
            <p:nvPr/>
          </p:nvSpPr>
          <p:spPr bwMode="auto">
            <a:xfrm>
              <a:off x="238125" y="132590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1 h 130"/>
                <a:gd name="T8" fmla="*/ 0 w 285536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159;p6"/>
            <p:cNvSpPr>
              <a:spLocks/>
            </p:cNvSpPr>
            <p:nvPr/>
          </p:nvSpPr>
          <p:spPr bwMode="auto">
            <a:xfrm>
              <a:off x="238125" y="1747725"/>
              <a:ext cx="99400" cy="3600"/>
            </a:xfrm>
            <a:custGeom>
              <a:avLst/>
              <a:gdLst>
                <a:gd name="T0" fmla="*/ 0 w 3976"/>
                <a:gd name="T1" fmla="*/ 0 h 144"/>
                <a:gd name="T2" fmla="*/ 0 w 3976"/>
                <a:gd name="T3" fmla="*/ 143 h 144"/>
                <a:gd name="T4" fmla="*/ 3861 w 3976"/>
                <a:gd name="T5" fmla="*/ 143 h 144"/>
                <a:gd name="T6" fmla="*/ 3975 w 3976"/>
                <a:gd name="T7" fmla="*/ 0 h 144"/>
                <a:gd name="T8" fmla="*/ 0 w 3976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160;p6"/>
            <p:cNvSpPr>
              <a:spLocks/>
            </p:cNvSpPr>
            <p:nvPr/>
          </p:nvSpPr>
          <p:spPr bwMode="auto">
            <a:xfrm>
              <a:off x="238125" y="3013875"/>
              <a:ext cx="7138400" cy="3600"/>
            </a:xfrm>
            <a:custGeom>
              <a:avLst/>
              <a:gdLst>
                <a:gd name="T0" fmla="*/ 0 w 285536"/>
                <a:gd name="T1" fmla="*/ 1 h 144"/>
                <a:gd name="T2" fmla="*/ 0 w 285536"/>
                <a:gd name="T3" fmla="*/ 144 h 144"/>
                <a:gd name="T4" fmla="*/ 285536 w 285536"/>
                <a:gd name="T5" fmla="*/ 144 h 144"/>
                <a:gd name="T6" fmla="*/ 285536 w 285536"/>
                <a:gd name="T7" fmla="*/ 1 h 144"/>
                <a:gd name="T8" fmla="*/ 0 w 285536"/>
                <a:gd name="T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161;p6"/>
            <p:cNvSpPr>
              <a:spLocks/>
            </p:cNvSpPr>
            <p:nvPr/>
          </p:nvSpPr>
          <p:spPr bwMode="auto">
            <a:xfrm>
              <a:off x="238125" y="3225150"/>
              <a:ext cx="7138400" cy="3250"/>
            </a:xfrm>
            <a:custGeom>
              <a:avLst/>
              <a:gdLst>
                <a:gd name="T0" fmla="*/ 0 w 285536"/>
                <a:gd name="T1" fmla="*/ 0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0 h 130"/>
                <a:gd name="T8" fmla="*/ 0 w 285536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162;p6"/>
            <p:cNvSpPr>
              <a:spLocks/>
            </p:cNvSpPr>
            <p:nvPr/>
          </p:nvSpPr>
          <p:spPr bwMode="auto">
            <a:xfrm>
              <a:off x="238125" y="343605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1 h 130"/>
                <a:gd name="T8" fmla="*/ 0 w 285536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63;p6"/>
            <p:cNvSpPr>
              <a:spLocks/>
            </p:cNvSpPr>
            <p:nvPr/>
          </p:nvSpPr>
          <p:spPr bwMode="auto">
            <a:xfrm>
              <a:off x="238125" y="3646975"/>
              <a:ext cx="7138400" cy="3575"/>
            </a:xfrm>
            <a:custGeom>
              <a:avLst/>
              <a:gdLst>
                <a:gd name="T0" fmla="*/ 0 w 285536"/>
                <a:gd name="T1" fmla="*/ 0 h 143"/>
                <a:gd name="T2" fmla="*/ 0 w 285536"/>
                <a:gd name="T3" fmla="*/ 143 h 143"/>
                <a:gd name="T4" fmla="*/ 285536 w 285536"/>
                <a:gd name="T5" fmla="*/ 143 h 143"/>
                <a:gd name="T6" fmla="*/ 285536 w 285536"/>
                <a:gd name="T7" fmla="*/ 0 h 143"/>
                <a:gd name="T8" fmla="*/ 0 w 285536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164;p6"/>
            <p:cNvSpPr>
              <a:spLocks/>
            </p:cNvSpPr>
            <p:nvPr/>
          </p:nvSpPr>
          <p:spPr bwMode="auto">
            <a:xfrm>
              <a:off x="238125" y="153680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30 h 130"/>
                <a:gd name="T4" fmla="*/ 4876 w 285536"/>
                <a:gd name="T5" fmla="*/ 130 h 130"/>
                <a:gd name="T6" fmla="*/ 5484 w 285536"/>
                <a:gd name="T7" fmla="*/ 44 h 130"/>
                <a:gd name="T8" fmla="*/ 6091 w 285536"/>
                <a:gd name="T9" fmla="*/ 130 h 130"/>
                <a:gd name="T10" fmla="*/ 285536 w 285536"/>
                <a:gd name="T11" fmla="*/ 130 h 130"/>
                <a:gd name="T12" fmla="*/ 285536 w 285536"/>
                <a:gd name="T13" fmla="*/ 1 h 130"/>
                <a:gd name="T14" fmla="*/ 0 w 285536"/>
                <a:gd name="T15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65;p6"/>
            <p:cNvSpPr>
              <a:spLocks/>
            </p:cNvSpPr>
            <p:nvPr/>
          </p:nvSpPr>
          <p:spPr bwMode="auto">
            <a:xfrm>
              <a:off x="337125" y="1747725"/>
              <a:ext cx="750" cy="725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29 h 29"/>
                <a:gd name="T4" fmla="*/ 29 w 30"/>
                <a:gd name="T5" fmla="*/ 0 h 29"/>
                <a:gd name="T6" fmla="*/ 1 w 3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166;p6"/>
            <p:cNvSpPr>
              <a:spLocks/>
            </p:cNvSpPr>
            <p:nvPr/>
          </p:nvSpPr>
          <p:spPr bwMode="auto">
            <a:xfrm>
              <a:off x="413275" y="1747725"/>
              <a:ext cx="6963250" cy="3600"/>
            </a:xfrm>
            <a:custGeom>
              <a:avLst/>
              <a:gdLst>
                <a:gd name="T0" fmla="*/ 0 w 278530"/>
                <a:gd name="T1" fmla="*/ 0 h 144"/>
                <a:gd name="T2" fmla="*/ 115 w 278530"/>
                <a:gd name="T3" fmla="*/ 143 h 144"/>
                <a:gd name="T4" fmla="*/ 278530 w 278530"/>
                <a:gd name="T5" fmla="*/ 143 h 144"/>
                <a:gd name="T6" fmla="*/ 278530 w 278530"/>
                <a:gd name="T7" fmla="*/ 0 h 144"/>
                <a:gd name="T8" fmla="*/ 0 w 27853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67;p6"/>
            <p:cNvSpPr>
              <a:spLocks/>
            </p:cNvSpPr>
            <p:nvPr/>
          </p:nvSpPr>
          <p:spPr bwMode="auto">
            <a:xfrm>
              <a:off x="238125" y="1958975"/>
              <a:ext cx="88300" cy="3250"/>
            </a:xfrm>
            <a:custGeom>
              <a:avLst/>
              <a:gdLst>
                <a:gd name="T0" fmla="*/ 0 w 3532"/>
                <a:gd name="T1" fmla="*/ 1 h 130"/>
                <a:gd name="T2" fmla="*/ 0 w 3532"/>
                <a:gd name="T3" fmla="*/ 130 h 130"/>
                <a:gd name="T4" fmla="*/ 3489 w 3532"/>
                <a:gd name="T5" fmla="*/ 130 h 130"/>
                <a:gd name="T6" fmla="*/ 3532 w 3532"/>
                <a:gd name="T7" fmla="*/ 1 h 130"/>
                <a:gd name="T8" fmla="*/ 0 w 3532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68;p6"/>
            <p:cNvSpPr>
              <a:spLocks/>
            </p:cNvSpPr>
            <p:nvPr/>
          </p:nvSpPr>
          <p:spPr bwMode="auto">
            <a:xfrm>
              <a:off x="424725" y="1958975"/>
              <a:ext cx="6951800" cy="3250"/>
            </a:xfrm>
            <a:custGeom>
              <a:avLst/>
              <a:gdLst>
                <a:gd name="T0" fmla="*/ 0 w 278072"/>
                <a:gd name="T1" fmla="*/ 1 h 130"/>
                <a:gd name="T2" fmla="*/ 57 w 278072"/>
                <a:gd name="T3" fmla="*/ 130 h 130"/>
                <a:gd name="T4" fmla="*/ 278072 w 278072"/>
                <a:gd name="T5" fmla="*/ 130 h 130"/>
                <a:gd name="T6" fmla="*/ 278072 w 278072"/>
                <a:gd name="T7" fmla="*/ 1 h 130"/>
                <a:gd name="T8" fmla="*/ 0 w 278072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69;p6"/>
            <p:cNvSpPr>
              <a:spLocks/>
            </p:cNvSpPr>
            <p:nvPr/>
          </p:nvSpPr>
          <p:spPr bwMode="auto">
            <a:xfrm>
              <a:off x="238125" y="2169900"/>
              <a:ext cx="85100" cy="3225"/>
            </a:xfrm>
            <a:custGeom>
              <a:avLst/>
              <a:gdLst>
                <a:gd name="T0" fmla="*/ 0 w 3404"/>
                <a:gd name="T1" fmla="*/ 0 h 129"/>
                <a:gd name="T2" fmla="*/ 0 w 3404"/>
                <a:gd name="T3" fmla="*/ 129 h 129"/>
                <a:gd name="T4" fmla="*/ 3403 w 3404"/>
                <a:gd name="T5" fmla="*/ 129 h 129"/>
                <a:gd name="T6" fmla="*/ 3403 w 3404"/>
                <a:gd name="T7" fmla="*/ 43 h 129"/>
                <a:gd name="T8" fmla="*/ 3403 w 3404"/>
                <a:gd name="T9" fmla="*/ 0 h 129"/>
                <a:gd name="T10" fmla="*/ 0 w 3404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70;p6"/>
            <p:cNvSpPr>
              <a:spLocks/>
            </p:cNvSpPr>
            <p:nvPr/>
          </p:nvSpPr>
          <p:spPr bwMode="auto">
            <a:xfrm>
              <a:off x="428300" y="2169900"/>
              <a:ext cx="6948575" cy="3225"/>
            </a:xfrm>
            <a:custGeom>
              <a:avLst/>
              <a:gdLst>
                <a:gd name="T0" fmla="*/ 0 w 277943"/>
                <a:gd name="T1" fmla="*/ 0 h 129"/>
                <a:gd name="T2" fmla="*/ 0 w 277943"/>
                <a:gd name="T3" fmla="*/ 43 h 129"/>
                <a:gd name="T4" fmla="*/ 0 w 277943"/>
                <a:gd name="T5" fmla="*/ 129 h 129"/>
                <a:gd name="T6" fmla="*/ 277943 w 277943"/>
                <a:gd name="T7" fmla="*/ 129 h 129"/>
                <a:gd name="T8" fmla="*/ 277943 w 277943"/>
                <a:gd name="T9" fmla="*/ 0 h 129"/>
                <a:gd name="T10" fmla="*/ 0 w 277943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71;p6"/>
            <p:cNvSpPr>
              <a:spLocks/>
            </p:cNvSpPr>
            <p:nvPr/>
          </p:nvSpPr>
          <p:spPr bwMode="auto">
            <a:xfrm>
              <a:off x="238125" y="2380800"/>
              <a:ext cx="88675" cy="3600"/>
            </a:xfrm>
            <a:custGeom>
              <a:avLst/>
              <a:gdLst>
                <a:gd name="T0" fmla="*/ 0 w 3547"/>
                <a:gd name="T1" fmla="*/ 0 h 144"/>
                <a:gd name="T2" fmla="*/ 0 w 3547"/>
                <a:gd name="T3" fmla="*/ 143 h 144"/>
                <a:gd name="T4" fmla="*/ 3546 w 3547"/>
                <a:gd name="T5" fmla="*/ 143 h 144"/>
                <a:gd name="T6" fmla="*/ 3503 w 3547"/>
                <a:gd name="T7" fmla="*/ 0 h 144"/>
                <a:gd name="T8" fmla="*/ 0 w 3547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72;p6"/>
            <p:cNvSpPr>
              <a:spLocks/>
            </p:cNvSpPr>
            <p:nvPr/>
          </p:nvSpPr>
          <p:spPr bwMode="auto">
            <a:xfrm>
              <a:off x="424725" y="2380800"/>
              <a:ext cx="6951800" cy="3600"/>
            </a:xfrm>
            <a:custGeom>
              <a:avLst/>
              <a:gdLst>
                <a:gd name="T0" fmla="*/ 43 w 278072"/>
                <a:gd name="T1" fmla="*/ 0 h 144"/>
                <a:gd name="T2" fmla="*/ 0 w 278072"/>
                <a:gd name="T3" fmla="*/ 143 h 144"/>
                <a:gd name="T4" fmla="*/ 278072 w 278072"/>
                <a:gd name="T5" fmla="*/ 143 h 144"/>
                <a:gd name="T6" fmla="*/ 278072 w 278072"/>
                <a:gd name="T7" fmla="*/ 0 h 144"/>
                <a:gd name="T8" fmla="*/ 43 w 278072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73;p6"/>
            <p:cNvSpPr>
              <a:spLocks/>
            </p:cNvSpPr>
            <p:nvPr/>
          </p:nvSpPr>
          <p:spPr bwMode="auto">
            <a:xfrm>
              <a:off x="238125" y="2592075"/>
              <a:ext cx="100825" cy="3225"/>
            </a:xfrm>
            <a:custGeom>
              <a:avLst/>
              <a:gdLst>
                <a:gd name="T0" fmla="*/ 0 w 4033"/>
                <a:gd name="T1" fmla="*/ 0 h 129"/>
                <a:gd name="T2" fmla="*/ 0 w 4033"/>
                <a:gd name="T3" fmla="*/ 129 h 129"/>
                <a:gd name="T4" fmla="*/ 4032 w 4033"/>
                <a:gd name="T5" fmla="*/ 129 h 129"/>
                <a:gd name="T6" fmla="*/ 3904 w 4033"/>
                <a:gd name="T7" fmla="*/ 0 h 129"/>
                <a:gd name="T8" fmla="*/ 0 w 4033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74;p6"/>
            <p:cNvSpPr>
              <a:spLocks/>
            </p:cNvSpPr>
            <p:nvPr/>
          </p:nvSpPr>
          <p:spPr bwMode="auto">
            <a:xfrm>
              <a:off x="412550" y="2592075"/>
              <a:ext cx="6963975" cy="3225"/>
            </a:xfrm>
            <a:custGeom>
              <a:avLst/>
              <a:gdLst>
                <a:gd name="T0" fmla="*/ 130 w 278559"/>
                <a:gd name="T1" fmla="*/ 0 h 129"/>
                <a:gd name="T2" fmla="*/ 1 w 278559"/>
                <a:gd name="T3" fmla="*/ 129 h 129"/>
                <a:gd name="T4" fmla="*/ 278559 w 278559"/>
                <a:gd name="T5" fmla="*/ 129 h 129"/>
                <a:gd name="T6" fmla="*/ 278559 w 278559"/>
                <a:gd name="T7" fmla="*/ 0 h 129"/>
                <a:gd name="T8" fmla="*/ 130 w 278559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75;p6"/>
            <p:cNvSpPr>
              <a:spLocks/>
            </p:cNvSpPr>
            <p:nvPr/>
          </p:nvSpPr>
          <p:spPr bwMode="auto">
            <a:xfrm>
              <a:off x="238125" y="2802975"/>
              <a:ext cx="7138400" cy="3250"/>
            </a:xfrm>
            <a:custGeom>
              <a:avLst/>
              <a:gdLst>
                <a:gd name="T0" fmla="*/ 0 w 285536"/>
                <a:gd name="T1" fmla="*/ 0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0 h 130"/>
                <a:gd name="T8" fmla="*/ 5791 w 285536"/>
                <a:gd name="T9" fmla="*/ 0 h 130"/>
                <a:gd name="T10" fmla="*/ 5503 w 285536"/>
                <a:gd name="T11" fmla="*/ 22 h 130"/>
                <a:gd name="T12" fmla="*/ 5205 w 285536"/>
                <a:gd name="T13" fmla="*/ 0 h 130"/>
                <a:gd name="T14" fmla="*/ 0 w 285536"/>
                <a:gd name="T1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76;p6"/>
            <p:cNvSpPr>
              <a:spLocks/>
            </p:cNvSpPr>
            <p:nvPr/>
          </p:nvSpPr>
          <p:spPr bwMode="auto">
            <a:xfrm>
              <a:off x="238125" y="3858225"/>
              <a:ext cx="130500" cy="3250"/>
            </a:xfrm>
            <a:custGeom>
              <a:avLst/>
              <a:gdLst>
                <a:gd name="T0" fmla="*/ 0 w 5220"/>
                <a:gd name="T1" fmla="*/ 1 h 130"/>
                <a:gd name="T2" fmla="*/ 0 w 5220"/>
                <a:gd name="T3" fmla="*/ 129 h 130"/>
                <a:gd name="T4" fmla="*/ 4704 w 5220"/>
                <a:gd name="T5" fmla="*/ 129 h 130"/>
                <a:gd name="T6" fmla="*/ 5219 w 5220"/>
                <a:gd name="T7" fmla="*/ 1 h 130"/>
                <a:gd name="T8" fmla="*/ 0 w 5220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77;p6"/>
            <p:cNvSpPr>
              <a:spLocks/>
            </p:cNvSpPr>
            <p:nvPr/>
          </p:nvSpPr>
          <p:spPr bwMode="auto">
            <a:xfrm>
              <a:off x="382900" y="3858225"/>
              <a:ext cx="6993625" cy="3250"/>
            </a:xfrm>
            <a:custGeom>
              <a:avLst/>
              <a:gdLst>
                <a:gd name="T0" fmla="*/ 0 w 279745"/>
                <a:gd name="T1" fmla="*/ 1 h 130"/>
                <a:gd name="T2" fmla="*/ 501 w 279745"/>
                <a:gd name="T3" fmla="*/ 129 h 130"/>
                <a:gd name="T4" fmla="*/ 279745 w 279745"/>
                <a:gd name="T5" fmla="*/ 129 h 130"/>
                <a:gd name="T6" fmla="*/ 279745 w 279745"/>
                <a:gd name="T7" fmla="*/ 1 h 130"/>
                <a:gd name="T8" fmla="*/ 0 w 279745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78;p6"/>
            <p:cNvSpPr>
              <a:spLocks/>
            </p:cNvSpPr>
            <p:nvPr/>
          </p:nvSpPr>
          <p:spPr bwMode="auto">
            <a:xfrm>
              <a:off x="238125" y="4069125"/>
              <a:ext cx="97600" cy="3250"/>
            </a:xfrm>
            <a:custGeom>
              <a:avLst/>
              <a:gdLst>
                <a:gd name="T0" fmla="*/ 0 w 3904"/>
                <a:gd name="T1" fmla="*/ 1 h 130"/>
                <a:gd name="T2" fmla="*/ 0 w 3904"/>
                <a:gd name="T3" fmla="*/ 130 h 130"/>
                <a:gd name="T4" fmla="*/ 3804 w 3904"/>
                <a:gd name="T5" fmla="*/ 130 h 130"/>
                <a:gd name="T6" fmla="*/ 3904 w 3904"/>
                <a:gd name="T7" fmla="*/ 1 h 130"/>
                <a:gd name="T8" fmla="*/ 0 w 390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79;p6"/>
            <p:cNvSpPr>
              <a:spLocks/>
            </p:cNvSpPr>
            <p:nvPr/>
          </p:nvSpPr>
          <p:spPr bwMode="auto">
            <a:xfrm>
              <a:off x="415425" y="4069125"/>
              <a:ext cx="6961100" cy="3250"/>
            </a:xfrm>
            <a:custGeom>
              <a:avLst/>
              <a:gdLst>
                <a:gd name="T0" fmla="*/ 0 w 278444"/>
                <a:gd name="T1" fmla="*/ 1 h 130"/>
                <a:gd name="T2" fmla="*/ 115 w 278444"/>
                <a:gd name="T3" fmla="*/ 130 h 130"/>
                <a:gd name="T4" fmla="*/ 278444 w 278444"/>
                <a:gd name="T5" fmla="*/ 130 h 130"/>
                <a:gd name="T6" fmla="*/ 278444 w 278444"/>
                <a:gd name="T7" fmla="*/ 1 h 130"/>
                <a:gd name="T8" fmla="*/ 0 w 27844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80;p6"/>
            <p:cNvSpPr>
              <a:spLocks/>
            </p:cNvSpPr>
            <p:nvPr/>
          </p:nvSpPr>
          <p:spPr bwMode="auto">
            <a:xfrm>
              <a:off x="425775" y="4280050"/>
              <a:ext cx="6950750" cy="3600"/>
            </a:xfrm>
            <a:custGeom>
              <a:avLst/>
              <a:gdLst>
                <a:gd name="T0" fmla="*/ 1 w 278030"/>
                <a:gd name="T1" fmla="*/ 0 h 144"/>
                <a:gd name="T2" fmla="*/ 44 w 278030"/>
                <a:gd name="T3" fmla="*/ 143 h 144"/>
                <a:gd name="T4" fmla="*/ 278030 w 278030"/>
                <a:gd name="T5" fmla="*/ 143 h 144"/>
                <a:gd name="T6" fmla="*/ 278030 w 278030"/>
                <a:gd name="T7" fmla="*/ 0 h 144"/>
                <a:gd name="T8" fmla="*/ 1 w 27803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81;p6"/>
            <p:cNvSpPr>
              <a:spLocks/>
            </p:cNvSpPr>
            <p:nvPr/>
          </p:nvSpPr>
          <p:spPr bwMode="auto">
            <a:xfrm>
              <a:off x="238125" y="4280050"/>
              <a:ext cx="87600" cy="3600"/>
            </a:xfrm>
            <a:custGeom>
              <a:avLst/>
              <a:gdLst>
                <a:gd name="T0" fmla="*/ 0 w 3504"/>
                <a:gd name="T1" fmla="*/ 0 h 144"/>
                <a:gd name="T2" fmla="*/ 0 w 3504"/>
                <a:gd name="T3" fmla="*/ 143 h 144"/>
                <a:gd name="T4" fmla="*/ 3460 w 3504"/>
                <a:gd name="T5" fmla="*/ 143 h 144"/>
                <a:gd name="T6" fmla="*/ 3503 w 3504"/>
                <a:gd name="T7" fmla="*/ 0 h 144"/>
                <a:gd name="T8" fmla="*/ 0 w 350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82;p6"/>
            <p:cNvSpPr>
              <a:spLocks/>
            </p:cNvSpPr>
            <p:nvPr/>
          </p:nvSpPr>
          <p:spPr bwMode="auto">
            <a:xfrm>
              <a:off x="428300" y="4491300"/>
              <a:ext cx="6948575" cy="3250"/>
            </a:xfrm>
            <a:custGeom>
              <a:avLst/>
              <a:gdLst>
                <a:gd name="T0" fmla="*/ 0 w 277943"/>
                <a:gd name="T1" fmla="*/ 1 h 130"/>
                <a:gd name="T2" fmla="*/ 0 w 277943"/>
                <a:gd name="T3" fmla="*/ 130 h 130"/>
                <a:gd name="T4" fmla="*/ 277943 w 277943"/>
                <a:gd name="T5" fmla="*/ 130 h 130"/>
                <a:gd name="T6" fmla="*/ 277943 w 277943"/>
                <a:gd name="T7" fmla="*/ 1 h 130"/>
                <a:gd name="T8" fmla="*/ 0 w 277943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83;p6"/>
            <p:cNvSpPr>
              <a:spLocks/>
            </p:cNvSpPr>
            <p:nvPr/>
          </p:nvSpPr>
          <p:spPr bwMode="auto">
            <a:xfrm>
              <a:off x="238125" y="4491300"/>
              <a:ext cx="85100" cy="3250"/>
            </a:xfrm>
            <a:custGeom>
              <a:avLst/>
              <a:gdLst>
                <a:gd name="T0" fmla="*/ 0 w 3404"/>
                <a:gd name="T1" fmla="*/ 1 h 130"/>
                <a:gd name="T2" fmla="*/ 0 w 3404"/>
                <a:gd name="T3" fmla="*/ 130 h 130"/>
                <a:gd name="T4" fmla="*/ 3403 w 3404"/>
                <a:gd name="T5" fmla="*/ 130 h 130"/>
                <a:gd name="T6" fmla="*/ 3403 w 3404"/>
                <a:gd name="T7" fmla="*/ 1 h 130"/>
                <a:gd name="T8" fmla="*/ 0 w 340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84;p6"/>
            <p:cNvSpPr>
              <a:spLocks/>
            </p:cNvSpPr>
            <p:nvPr/>
          </p:nvSpPr>
          <p:spPr bwMode="auto">
            <a:xfrm>
              <a:off x="423650" y="4702225"/>
              <a:ext cx="6952875" cy="3225"/>
            </a:xfrm>
            <a:custGeom>
              <a:avLst/>
              <a:gdLst>
                <a:gd name="T0" fmla="*/ 57 w 278115"/>
                <a:gd name="T1" fmla="*/ 0 h 129"/>
                <a:gd name="T2" fmla="*/ 0 w 278115"/>
                <a:gd name="T3" fmla="*/ 129 h 129"/>
                <a:gd name="T4" fmla="*/ 278115 w 278115"/>
                <a:gd name="T5" fmla="*/ 129 h 129"/>
                <a:gd name="T6" fmla="*/ 278115 w 278115"/>
                <a:gd name="T7" fmla="*/ 0 h 129"/>
                <a:gd name="T8" fmla="*/ 57 w 278115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85;p6"/>
            <p:cNvSpPr>
              <a:spLocks/>
            </p:cNvSpPr>
            <p:nvPr/>
          </p:nvSpPr>
          <p:spPr bwMode="auto">
            <a:xfrm>
              <a:off x="238125" y="4702225"/>
              <a:ext cx="89750" cy="3225"/>
            </a:xfrm>
            <a:custGeom>
              <a:avLst/>
              <a:gdLst>
                <a:gd name="T0" fmla="*/ 0 w 3590"/>
                <a:gd name="T1" fmla="*/ 0 h 129"/>
                <a:gd name="T2" fmla="*/ 0 w 3590"/>
                <a:gd name="T3" fmla="*/ 129 h 129"/>
                <a:gd name="T4" fmla="*/ 3589 w 3590"/>
                <a:gd name="T5" fmla="*/ 129 h 129"/>
                <a:gd name="T6" fmla="*/ 3532 w 3590"/>
                <a:gd name="T7" fmla="*/ 0 h 129"/>
                <a:gd name="T8" fmla="*/ 0 w 3590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4580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88;p7"/>
          <p:cNvGrpSpPr>
            <a:grpSpLocks/>
          </p:cNvGrpSpPr>
          <p:nvPr/>
        </p:nvGrpSpPr>
        <p:grpSpPr bwMode="auto">
          <a:xfrm>
            <a:off x="603250" y="344488"/>
            <a:ext cx="7937500" cy="4454525"/>
            <a:chOff x="238125" y="847975"/>
            <a:chExt cx="7143400" cy="4009400"/>
          </a:xfrm>
        </p:grpSpPr>
        <p:sp>
          <p:nvSpPr>
            <p:cNvPr id="5" name="Google Shape;189;p7"/>
            <p:cNvSpPr/>
            <p:nvPr/>
          </p:nvSpPr>
          <p:spPr>
            <a:xfrm>
              <a:off x="238125" y="847975"/>
              <a:ext cx="714340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90;p7"/>
            <p:cNvSpPr>
              <a:spLocks/>
            </p:cNvSpPr>
            <p:nvPr/>
          </p:nvSpPr>
          <p:spPr bwMode="auto">
            <a:xfrm>
              <a:off x="238125" y="1114625"/>
              <a:ext cx="7138400" cy="3600"/>
            </a:xfrm>
            <a:custGeom>
              <a:avLst/>
              <a:gdLst>
                <a:gd name="T0" fmla="*/ 0 w 285536"/>
                <a:gd name="T1" fmla="*/ 1 h 144"/>
                <a:gd name="T2" fmla="*/ 0 w 285536"/>
                <a:gd name="T3" fmla="*/ 144 h 144"/>
                <a:gd name="T4" fmla="*/ 285536 w 285536"/>
                <a:gd name="T5" fmla="*/ 144 h 144"/>
                <a:gd name="T6" fmla="*/ 285536 w 285536"/>
                <a:gd name="T7" fmla="*/ 1 h 144"/>
                <a:gd name="T8" fmla="*/ 0 w 285536"/>
                <a:gd name="T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191;p7"/>
            <p:cNvSpPr>
              <a:spLocks/>
            </p:cNvSpPr>
            <p:nvPr/>
          </p:nvSpPr>
          <p:spPr bwMode="auto">
            <a:xfrm>
              <a:off x="238125" y="132590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1 h 130"/>
                <a:gd name="T8" fmla="*/ 0 w 285536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192;p7"/>
            <p:cNvSpPr>
              <a:spLocks/>
            </p:cNvSpPr>
            <p:nvPr/>
          </p:nvSpPr>
          <p:spPr bwMode="auto">
            <a:xfrm>
              <a:off x="238125" y="1747725"/>
              <a:ext cx="99400" cy="3600"/>
            </a:xfrm>
            <a:custGeom>
              <a:avLst/>
              <a:gdLst>
                <a:gd name="T0" fmla="*/ 0 w 3976"/>
                <a:gd name="T1" fmla="*/ 0 h 144"/>
                <a:gd name="T2" fmla="*/ 0 w 3976"/>
                <a:gd name="T3" fmla="*/ 143 h 144"/>
                <a:gd name="T4" fmla="*/ 3861 w 3976"/>
                <a:gd name="T5" fmla="*/ 143 h 144"/>
                <a:gd name="T6" fmla="*/ 3975 w 3976"/>
                <a:gd name="T7" fmla="*/ 0 h 144"/>
                <a:gd name="T8" fmla="*/ 0 w 3976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193;p7"/>
            <p:cNvSpPr>
              <a:spLocks/>
            </p:cNvSpPr>
            <p:nvPr/>
          </p:nvSpPr>
          <p:spPr bwMode="auto">
            <a:xfrm>
              <a:off x="238125" y="3013875"/>
              <a:ext cx="7138400" cy="3600"/>
            </a:xfrm>
            <a:custGeom>
              <a:avLst/>
              <a:gdLst>
                <a:gd name="T0" fmla="*/ 0 w 285536"/>
                <a:gd name="T1" fmla="*/ 1 h 144"/>
                <a:gd name="T2" fmla="*/ 0 w 285536"/>
                <a:gd name="T3" fmla="*/ 144 h 144"/>
                <a:gd name="T4" fmla="*/ 285536 w 285536"/>
                <a:gd name="T5" fmla="*/ 144 h 144"/>
                <a:gd name="T6" fmla="*/ 285536 w 285536"/>
                <a:gd name="T7" fmla="*/ 1 h 144"/>
                <a:gd name="T8" fmla="*/ 0 w 285536"/>
                <a:gd name="T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194;p7"/>
            <p:cNvSpPr>
              <a:spLocks/>
            </p:cNvSpPr>
            <p:nvPr/>
          </p:nvSpPr>
          <p:spPr bwMode="auto">
            <a:xfrm>
              <a:off x="238125" y="3225150"/>
              <a:ext cx="7138400" cy="3250"/>
            </a:xfrm>
            <a:custGeom>
              <a:avLst/>
              <a:gdLst>
                <a:gd name="T0" fmla="*/ 0 w 285536"/>
                <a:gd name="T1" fmla="*/ 0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0 h 130"/>
                <a:gd name="T8" fmla="*/ 0 w 285536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95;p7"/>
            <p:cNvSpPr>
              <a:spLocks/>
            </p:cNvSpPr>
            <p:nvPr/>
          </p:nvSpPr>
          <p:spPr bwMode="auto">
            <a:xfrm>
              <a:off x="238125" y="343605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1 h 130"/>
                <a:gd name="T8" fmla="*/ 0 w 285536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196;p7"/>
            <p:cNvSpPr>
              <a:spLocks/>
            </p:cNvSpPr>
            <p:nvPr/>
          </p:nvSpPr>
          <p:spPr bwMode="auto">
            <a:xfrm>
              <a:off x="238125" y="3646975"/>
              <a:ext cx="7138400" cy="3575"/>
            </a:xfrm>
            <a:custGeom>
              <a:avLst/>
              <a:gdLst>
                <a:gd name="T0" fmla="*/ 0 w 285536"/>
                <a:gd name="T1" fmla="*/ 0 h 143"/>
                <a:gd name="T2" fmla="*/ 0 w 285536"/>
                <a:gd name="T3" fmla="*/ 143 h 143"/>
                <a:gd name="T4" fmla="*/ 285536 w 285536"/>
                <a:gd name="T5" fmla="*/ 143 h 143"/>
                <a:gd name="T6" fmla="*/ 285536 w 285536"/>
                <a:gd name="T7" fmla="*/ 0 h 143"/>
                <a:gd name="T8" fmla="*/ 0 w 285536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97;p7"/>
            <p:cNvSpPr>
              <a:spLocks/>
            </p:cNvSpPr>
            <p:nvPr/>
          </p:nvSpPr>
          <p:spPr bwMode="auto">
            <a:xfrm>
              <a:off x="238125" y="153680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30 h 130"/>
                <a:gd name="T4" fmla="*/ 4876 w 285536"/>
                <a:gd name="T5" fmla="*/ 130 h 130"/>
                <a:gd name="T6" fmla="*/ 5484 w 285536"/>
                <a:gd name="T7" fmla="*/ 44 h 130"/>
                <a:gd name="T8" fmla="*/ 6091 w 285536"/>
                <a:gd name="T9" fmla="*/ 130 h 130"/>
                <a:gd name="T10" fmla="*/ 285536 w 285536"/>
                <a:gd name="T11" fmla="*/ 130 h 130"/>
                <a:gd name="T12" fmla="*/ 285536 w 285536"/>
                <a:gd name="T13" fmla="*/ 1 h 130"/>
                <a:gd name="T14" fmla="*/ 0 w 285536"/>
                <a:gd name="T15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198;p7"/>
            <p:cNvSpPr>
              <a:spLocks/>
            </p:cNvSpPr>
            <p:nvPr/>
          </p:nvSpPr>
          <p:spPr bwMode="auto">
            <a:xfrm>
              <a:off x="337125" y="1747725"/>
              <a:ext cx="750" cy="725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29 h 29"/>
                <a:gd name="T4" fmla="*/ 29 w 30"/>
                <a:gd name="T5" fmla="*/ 0 h 29"/>
                <a:gd name="T6" fmla="*/ 1 w 3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99;p7"/>
            <p:cNvSpPr>
              <a:spLocks/>
            </p:cNvSpPr>
            <p:nvPr/>
          </p:nvSpPr>
          <p:spPr bwMode="auto">
            <a:xfrm>
              <a:off x="413275" y="1747725"/>
              <a:ext cx="6963250" cy="3600"/>
            </a:xfrm>
            <a:custGeom>
              <a:avLst/>
              <a:gdLst>
                <a:gd name="T0" fmla="*/ 0 w 278530"/>
                <a:gd name="T1" fmla="*/ 0 h 144"/>
                <a:gd name="T2" fmla="*/ 115 w 278530"/>
                <a:gd name="T3" fmla="*/ 143 h 144"/>
                <a:gd name="T4" fmla="*/ 278530 w 278530"/>
                <a:gd name="T5" fmla="*/ 143 h 144"/>
                <a:gd name="T6" fmla="*/ 278530 w 278530"/>
                <a:gd name="T7" fmla="*/ 0 h 144"/>
                <a:gd name="T8" fmla="*/ 0 w 27853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00;p7"/>
            <p:cNvSpPr>
              <a:spLocks/>
            </p:cNvSpPr>
            <p:nvPr/>
          </p:nvSpPr>
          <p:spPr bwMode="auto">
            <a:xfrm>
              <a:off x="238125" y="1958975"/>
              <a:ext cx="88300" cy="3250"/>
            </a:xfrm>
            <a:custGeom>
              <a:avLst/>
              <a:gdLst>
                <a:gd name="T0" fmla="*/ 0 w 3532"/>
                <a:gd name="T1" fmla="*/ 1 h 130"/>
                <a:gd name="T2" fmla="*/ 0 w 3532"/>
                <a:gd name="T3" fmla="*/ 130 h 130"/>
                <a:gd name="T4" fmla="*/ 3489 w 3532"/>
                <a:gd name="T5" fmla="*/ 130 h 130"/>
                <a:gd name="T6" fmla="*/ 3532 w 3532"/>
                <a:gd name="T7" fmla="*/ 1 h 130"/>
                <a:gd name="T8" fmla="*/ 0 w 3532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01;p7"/>
            <p:cNvSpPr>
              <a:spLocks/>
            </p:cNvSpPr>
            <p:nvPr/>
          </p:nvSpPr>
          <p:spPr bwMode="auto">
            <a:xfrm>
              <a:off x="424725" y="1958975"/>
              <a:ext cx="6951800" cy="3250"/>
            </a:xfrm>
            <a:custGeom>
              <a:avLst/>
              <a:gdLst>
                <a:gd name="T0" fmla="*/ 0 w 278072"/>
                <a:gd name="T1" fmla="*/ 1 h 130"/>
                <a:gd name="T2" fmla="*/ 57 w 278072"/>
                <a:gd name="T3" fmla="*/ 130 h 130"/>
                <a:gd name="T4" fmla="*/ 278072 w 278072"/>
                <a:gd name="T5" fmla="*/ 130 h 130"/>
                <a:gd name="T6" fmla="*/ 278072 w 278072"/>
                <a:gd name="T7" fmla="*/ 1 h 130"/>
                <a:gd name="T8" fmla="*/ 0 w 278072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02;p7"/>
            <p:cNvSpPr>
              <a:spLocks/>
            </p:cNvSpPr>
            <p:nvPr/>
          </p:nvSpPr>
          <p:spPr bwMode="auto">
            <a:xfrm>
              <a:off x="238125" y="2169900"/>
              <a:ext cx="85100" cy="3225"/>
            </a:xfrm>
            <a:custGeom>
              <a:avLst/>
              <a:gdLst>
                <a:gd name="T0" fmla="*/ 0 w 3404"/>
                <a:gd name="T1" fmla="*/ 0 h 129"/>
                <a:gd name="T2" fmla="*/ 0 w 3404"/>
                <a:gd name="T3" fmla="*/ 129 h 129"/>
                <a:gd name="T4" fmla="*/ 3403 w 3404"/>
                <a:gd name="T5" fmla="*/ 129 h 129"/>
                <a:gd name="T6" fmla="*/ 3403 w 3404"/>
                <a:gd name="T7" fmla="*/ 43 h 129"/>
                <a:gd name="T8" fmla="*/ 3403 w 3404"/>
                <a:gd name="T9" fmla="*/ 0 h 129"/>
                <a:gd name="T10" fmla="*/ 0 w 3404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03;p7"/>
            <p:cNvSpPr>
              <a:spLocks/>
            </p:cNvSpPr>
            <p:nvPr/>
          </p:nvSpPr>
          <p:spPr bwMode="auto">
            <a:xfrm>
              <a:off x="428300" y="2169900"/>
              <a:ext cx="6948575" cy="3225"/>
            </a:xfrm>
            <a:custGeom>
              <a:avLst/>
              <a:gdLst>
                <a:gd name="T0" fmla="*/ 0 w 277943"/>
                <a:gd name="T1" fmla="*/ 0 h 129"/>
                <a:gd name="T2" fmla="*/ 0 w 277943"/>
                <a:gd name="T3" fmla="*/ 43 h 129"/>
                <a:gd name="T4" fmla="*/ 0 w 277943"/>
                <a:gd name="T5" fmla="*/ 129 h 129"/>
                <a:gd name="T6" fmla="*/ 277943 w 277943"/>
                <a:gd name="T7" fmla="*/ 129 h 129"/>
                <a:gd name="T8" fmla="*/ 277943 w 277943"/>
                <a:gd name="T9" fmla="*/ 0 h 129"/>
                <a:gd name="T10" fmla="*/ 0 w 277943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04;p7"/>
            <p:cNvSpPr>
              <a:spLocks/>
            </p:cNvSpPr>
            <p:nvPr/>
          </p:nvSpPr>
          <p:spPr bwMode="auto">
            <a:xfrm>
              <a:off x="238125" y="2380800"/>
              <a:ext cx="88675" cy="3600"/>
            </a:xfrm>
            <a:custGeom>
              <a:avLst/>
              <a:gdLst>
                <a:gd name="T0" fmla="*/ 0 w 3547"/>
                <a:gd name="T1" fmla="*/ 0 h 144"/>
                <a:gd name="T2" fmla="*/ 0 w 3547"/>
                <a:gd name="T3" fmla="*/ 143 h 144"/>
                <a:gd name="T4" fmla="*/ 3546 w 3547"/>
                <a:gd name="T5" fmla="*/ 143 h 144"/>
                <a:gd name="T6" fmla="*/ 3503 w 3547"/>
                <a:gd name="T7" fmla="*/ 0 h 144"/>
                <a:gd name="T8" fmla="*/ 0 w 3547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05;p7"/>
            <p:cNvSpPr>
              <a:spLocks/>
            </p:cNvSpPr>
            <p:nvPr/>
          </p:nvSpPr>
          <p:spPr bwMode="auto">
            <a:xfrm>
              <a:off x="424725" y="2380800"/>
              <a:ext cx="6951800" cy="3600"/>
            </a:xfrm>
            <a:custGeom>
              <a:avLst/>
              <a:gdLst>
                <a:gd name="T0" fmla="*/ 43 w 278072"/>
                <a:gd name="T1" fmla="*/ 0 h 144"/>
                <a:gd name="T2" fmla="*/ 0 w 278072"/>
                <a:gd name="T3" fmla="*/ 143 h 144"/>
                <a:gd name="T4" fmla="*/ 278072 w 278072"/>
                <a:gd name="T5" fmla="*/ 143 h 144"/>
                <a:gd name="T6" fmla="*/ 278072 w 278072"/>
                <a:gd name="T7" fmla="*/ 0 h 144"/>
                <a:gd name="T8" fmla="*/ 43 w 278072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06;p7"/>
            <p:cNvSpPr>
              <a:spLocks/>
            </p:cNvSpPr>
            <p:nvPr/>
          </p:nvSpPr>
          <p:spPr bwMode="auto">
            <a:xfrm>
              <a:off x="238125" y="2592075"/>
              <a:ext cx="100825" cy="3225"/>
            </a:xfrm>
            <a:custGeom>
              <a:avLst/>
              <a:gdLst>
                <a:gd name="T0" fmla="*/ 0 w 4033"/>
                <a:gd name="T1" fmla="*/ 0 h 129"/>
                <a:gd name="T2" fmla="*/ 0 w 4033"/>
                <a:gd name="T3" fmla="*/ 129 h 129"/>
                <a:gd name="T4" fmla="*/ 4032 w 4033"/>
                <a:gd name="T5" fmla="*/ 129 h 129"/>
                <a:gd name="T6" fmla="*/ 3904 w 4033"/>
                <a:gd name="T7" fmla="*/ 0 h 129"/>
                <a:gd name="T8" fmla="*/ 0 w 4033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07;p7"/>
            <p:cNvSpPr>
              <a:spLocks/>
            </p:cNvSpPr>
            <p:nvPr/>
          </p:nvSpPr>
          <p:spPr bwMode="auto">
            <a:xfrm>
              <a:off x="412550" y="2592075"/>
              <a:ext cx="6963975" cy="3225"/>
            </a:xfrm>
            <a:custGeom>
              <a:avLst/>
              <a:gdLst>
                <a:gd name="T0" fmla="*/ 130 w 278559"/>
                <a:gd name="T1" fmla="*/ 0 h 129"/>
                <a:gd name="T2" fmla="*/ 1 w 278559"/>
                <a:gd name="T3" fmla="*/ 129 h 129"/>
                <a:gd name="T4" fmla="*/ 278559 w 278559"/>
                <a:gd name="T5" fmla="*/ 129 h 129"/>
                <a:gd name="T6" fmla="*/ 278559 w 278559"/>
                <a:gd name="T7" fmla="*/ 0 h 129"/>
                <a:gd name="T8" fmla="*/ 130 w 278559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08;p7"/>
            <p:cNvSpPr>
              <a:spLocks/>
            </p:cNvSpPr>
            <p:nvPr/>
          </p:nvSpPr>
          <p:spPr bwMode="auto">
            <a:xfrm>
              <a:off x="238125" y="2802975"/>
              <a:ext cx="7138400" cy="3250"/>
            </a:xfrm>
            <a:custGeom>
              <a:avLst/>
              <a:gdLst>
                <a:gd name="T0" fmla="*/ 0 w 285536"/>
                <a:gd name="T1" fmla="*/ 0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0 h 130"/>
                <a:gd name="T8" fmla="*/ 5791 w 285536"/>
                <a:gd name="T9" fmla="*/ 0 h 130"/>
                <a:gd name="T10" fmla="*/ 5503 w 285536"/>
                <a:gd name="T11" fmla="*/ 22 h 130"/>
                <a:gd name="T12" fmla="*/ 5205 w 285536"/>
                <a:gd name="T13" fmla="*/ 0 h 130"/>
                <a:gd name="T14" fmla="*/ 0 w 285536"/>
                <a:gd name="T1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09;p7"/>
            <p:cNvSpPr>
              <a:spLocks/>
            </p:cNvSpPr>
            <p:nvPr/>
          </p:nvSpPr>
          <p:spPr bwMode="auto">
            <a:xfrm>
              <a:off x="238125" y="3858225"/>
              <a:ext cx="130500" cy="3250"/>
            </a:xfrm>
            <a:custGeom>
              <a:avLst/>
              <a:gdLst>
                <a:gd name="T0" fmla="*/ 0 w 5220"/>
                <a:gd name="T1" fmla="*/ 1 h 130"/>
                <a:gd name="T2" fmla="*/ 0 w 5220"/>
                <a:gd name="T3" fmla="*/ 129 h 130"/>
                <a:gd name="T4" fmla="*/ 4704 w 5220"/>
                <a:gd name="T5" fmla="*/ 129 h 130"/>
                <a:gd name="T6" fmla="*/ 5219 w 5220"/>
                <a:gd name="T7" fmla="*/ 1 h 130"/>
                <a:gd name="T8" fmla="*/ 0 w 5220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10;p7"/>
            <p:cNvSpPr>
              <a:spLocks/>
            </p:cNvSpPr>
            <p:nvPr/>
          </p:nvSpPr>
          <p:spPr bwMode="auto">
            <a:xfrm>
              <a:off x="382900" y="3858225"/>
              <a:ext cx="6993625" cy="3250"/>
            </a:xfrm>
            <a:custGeom>
              <a:avLst/>
              <a:gdLst>
                <a:gd name="T0" fmla="*/ 0 w 279745"/>
                <a:gd name="T1" fmla="*/ 1 h 130"/>
                <a:gd name="T2" fmla="*/ 501 w 279745"/>
                <a:gd name="T3" fmla="*/ 129 h 130"/>
                <a:gd name="T4" fmla="*/ 279745 w 279745"/>
                <a:gd name="T5" fmla="*/ 129 h 130"/>
                <a:gd name="T6" fmla="*/ 279745 w 279745"/>
                <a:gd name="T7" fmla="*/ 1 h 130"/>
                <a:gd name="T8" fmla="*/ 0 w 279745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11;p7"/>
            <p:cNvSpPr>
              <a:spLocks/>
            </p:cNvSpPr>
            <p:nvPr/>
          </p:nvSpPr>
          <p:spPr bwMode="auto">
            <a:xfrm>
              <a:off x="238125" y="4069125"/>
              <a:ext cx="97600" cy="3250"/>
            </a:xfrm>
            <a:custGeom>
              <a:avLst/>
              <a:gdLst>
                <a:gd name="T0" fmla="*/ 0 w 3904"/>
                <a:gd name="T1" fmla="*/ 1 h 130"/>
                <a:gd name="T2" fmla="*/ 0 w 3904"/>
                <a:gd name="T3" fmla="*/ 130 h 130"/>
                <a:gd name="T4" fmla="*/ 3804 w 3904"/>
                <a:gd name="T5" fmla="*/ 130 h 130"/>
                <a:gd name="T6" fmla="*/ 3904 w 3904"/>
                <a:gd name="T7" fmla="*/ 1 h 130"/>
                <a:gd name="T8" fmla="*/ 0 w 390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12;p7"/>
            <p:cNvSpPr>
              <a:spLocks/>
            </p:cNvSpPr>
            <p:nvPr/>
          </p:nvSpPr>
          <p:spPr bwMode="auto">
            <a:xfrm>
              <a:off x="415425" y="4069125"/>
              <a:ext cx="6961100" cy="3250"/>
            </a:xfrm>
            <a:custGeom>
              <a:avLst/>
              <a:gdLst>
                <a:gd name="T0" fmla="*/ 0 w 278444"/>
                <a:gd name="T1" fmla="*/ 1 h 130"/>
                <a:gd name="T2" fmla="*/ 115 w 278444"/>
                <a:gd name="T3" fmla="*/ 130 h 130"/>
                <a:gd name="T4" fmla="*/ 278444 w 278444"/>
                <a:gd name="T5" fmla="*/ 130 h 130"/>
                <a:gd name="T6" fmla="*/ 278444 w 278444"/>
                <a:gd name="T7" fmla="*/ 1 h 130"/>
                <a:gd name="T8" fmla="*/ 0 w 27844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213;p7"/>
            <p:cNvSpPr>
              <a:spLocks/>
            </p:cNvSpPr>
            <p:nvPr/>
          </p:nvSpPr>
          <p:spPr bwMode="auto">
            <a:xfrm>
              <a:off x="425775" y="4280050"/>
              <a:ext cx="6950750" cy="3600"/>
            </a:xfrm>
            <a:custGeom>
              <a:avLst/>
              <a:gdLst>
                <a:gd name="T0" fmla="*/ 1 w 278030"/>
                <a:gd name="T1" fmla="*/ 0 h 144"/>
                <a:gd name="T2" fmla="*/ 44 w 278030"/>
                <a:gd name="T3" fmla="*/ 143 h 144"/>
                <a:gd name="T4" fmla="*/ 278030 w 278030"/>
                <a:gd name="T5" fmla="*/ 143 h 144"/>
                <a:gd name="T6" fmla="*/ 278030 w 278030"/>
                <a:gd name="T7" fmla="*/ 0 h 144"/>
                <a:gd name="T8" fmla="*/ 1 w 27803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214;p7"/>
            <p:cNvSpPr>
              <a:spLocks/>
            </p:cNvSpPr>
            <p:nvPr/>
          </p:nvSpPr>
          <p:spPr bwMode="auto">
            <a:xfrm>
              <a:off x="238125" y="4280050"/>
              <a:ext cx="87600" cy="3600"/>
            </a:xfrm>
            <a:custGeom>
              <a:avLst/>
              <a:gdLst>
                <a:gd name="T0" fmla="*/ 0 w 3504"/>
                <a:gd name="T1" fmla="*/ 0 h 144"/>
                <a:gd name="T2" fmla="*/ 0 w 3504"/>
                <a:gd name="T3" fmla="*/ 143 h 144"/>
                <a:gd name="T4" fmla="*/ 3460 w 3504"/>
                <a:gd name="T5" fmla="*/ 143 h 144"/>
                <a:gd name="T6" fmla="*/ 3503 w 3504"/>
                <a:gd name="T7" fmla="*/ 0 h 144"/>
                <a:gd name="T8" fmla="*/ 0 w 350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215;p7"/>
            <p:cNvSpPr>
              <a:spLocks/>
            </p:cNvSpPr>
            <p:nvPr/>
          </p:nvSpPr>
          <p:spPr bwMode="auto">
            <a:xfrm>
              <a:off x="428300" y="4491300"/>
              <a:ext cx="6948575" cy="3250"/>
            </a:xfrm>
            <a:custGeom>
              <a:avLst/>
              <a:gdLst>
                <a:gd name="T0" fmla="*/ 0 w 277943"/>
                <a:gd name="T1" fmla="*/ 1 h 130"/>
                <a:gd name="T2" fmla="*/ 0 w 277943"/>
                <a:gd name="T3" fmla="*/ 130 h 130"/>
                <a:gd name="T4" fmla="*/ 277943 w 277943"/>
                <a:gd name="T5" fmla="*/ 130 h 130"/>
                <a:gd name="T6" fmla="*/ 277943 w 277943"/>
                <a:gd name="T7" fmla="*/ 1 h 130"/>
                <a:gd name="T8" fmla="*/ 0 w 277943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216;p7"/>
            <p:cNvSpPr>
              <a:spLocks/>
            </p:cNvSpPr>
            <p:nvPr/>
          </p:nvSpPr>
          <p:spPr bwMode="auto">
            <a:xfrm>
              <a:off x="238125" y="4491300"/>
              <a:ext cx="85100" cy="3250"/>
            </a:xfrm>
            <a:custGeom>
              <a:avLst/>
              <a:gdLst>
                <a:gd name="T0" fmla="*/ 0 w 3404"/>
                <a:gd name="T1" fmla="*/ 1 h 130"/>
                <a:gd name="T2" fmla="*/ 0 w 3404"/>
                <a:gd name="T3" fmla="*/ 130 h 130"/>
                <a:gd name="T4" fmla="*/ 3403 w 3404"/>
                <a:gd name="T5" fmla="*/ 130 h 130"/>
                <a:gd name="T6" fmla="*/ 3403 w 3404"/>
                <a:gd name="T7" fmla="*/ 1 h 130"/>
                <a:gd name="T8" fmla="*/ 0 w 340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217;p7"/>
            <p:cNvSpPr>
              <a:spLocks/>
            </p:cNvSpPr>
            <p:nvPr/>
          </p:nvSpPr>
          <p:spPr bwMode="auto">
            <a:xfrm>
              <a:off x="423650" y="4702225"/>
              <a:ext cx="6952875" cy="3225"/>
            </a:xfrm>
            <a:custGeom>
              <a:avLst/>
              <a:gdLst>
                <a:gd name="T0" fmla="*/ 57 w 278115"/>
                <a:gd name="T1" fmla="*/ 0 h 129"/>
                <a:gd name="T2" fmla="*/ 0 w 278115"/>
                <a:gd name="T3" fmla="*/ 129 h 129"/>
                <a:gd name="T4" fmla="*/ 278115 w 278115"/>
                <a:gd name="T5" fmla="*/ 129 h 129"/>
                <a:gd name="T6" fmla="*/ 278115 w 278115"/>
                <a:gd name="T7" fmla="*/ 0 h 129"/>
                <a:gd name="T8" fmla="*/ 57 w 278115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18;p7"/>
            <p:cNvSpPr>
              <a:spLocks/>
            </p:cNvSpPr>
            <p:nvPr/>
          </p:nvSpPr>
          <p:spPr bwMode="auto">
            <a:xfrm>
              <a:off x="238125" y="4702225"/>
              <a:ext cx="89750" cy="3225"/>
            </a:xfrm>
            <a:custGeom>
              <a:avLst/>
              <a:gdLst>
                <a:gd name="T0" fmla="*/ 0 w 3590"/>
                <a:gd name="T1" fmla="*/ 0 h 129"/>
                <a:gd name="T2" fmla="*/ 0 w 3590"/>
                <a:gd name="T3" fmla="*/ 129 h 129"/>
                <a:gd name="T4" fmla="*/ 3589 w 3590"/>
                <a:gd name="T5" fmla="*/ 129 h 129"/>
                <a:gd name="T6" fmla="*/ 3532 w 3590"/>
                <a:gd name="T7" fmla="*/ 0 h 129"/>
                <a:gd name="T8" fmla="*/ 0 w 3590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9" name="Google Shape;219;p7"/>
          <p:cNvSpPr txBox="1">
            <a:spLocks noGrp="1"/>
          </p:cNvSpPr>
          <p:nvPr>
            <p:ph type="subTitle" idx="1"/>
          </p:nvPr>
        </p:nvSpPr>
        <p:spPr>
          <a:xfrm flipH="1">
            <a:off x="1065575" y="1210375"/>
            <a:ext cx="7013100" cy="3526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2329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 txBox="1">
            <a:spLocks noGrp="1"/>
          </p:cNvSpPr>
          <p:nvPr>
            <p:ph type="title"/>
          </p:nvPr>
        </p:nvSpPr>
        <p:spPr>
          <a:xfrm>
            <a:off x="2088050" y="1436100"/>
            <a:ext cx="5036400" cy="22713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2922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>
            <a:spLocks noGrp="1"/>
          </p:cNvSpPr>
          <p:nvPr>
            <p:ph type="subTitle" idx="1"/>
          </p:nvPr>
        </p:nvSpPr>
        <p:spPr>
          <a:xfrm rot="212600">
            <a:off x="3617177" y="1420655"/>
            <a:ext cx="3281373" cy="696741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5" name="Google Shape;225;p9"/>
          <p:cNvSpPr txBox="1">
            <a:spLocks noGrp="1"/>
          </p:cNvSpPr>
          <p:nvPr>
            <p:ph type="body" idx="2"/>
          </p:nvPr>
        </p:nvSpPr>
        <p:spPr>
          <a:xfrm rot="212793">
            <a:off x="3062711" y="2459470"/>
            <a:ext cx="4500519" cy="162551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189" lvl="0" indent="-3809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unito Light"/>
              <a:buChar char="●"/>
              <a:defRPr/>
            </a:lvl1pPr>
            <a:lvl2pPr marL="914378" lvl="1" indent="-330192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566" lvl="2" indent="-323842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754" lvl="3" indent="-323842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5943" lvl="4" indent="-304793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132" lvl="5" indent="-304793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320" lvl="6" indent="-311142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509" lvl="7" indent="-311142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697" lvl="8" indent="-304793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 rot="-552747">
            <a:off x="1147221" y="810655"/>
            <a:ext cx="1933844" cy="149376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593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5CC5D-8D55-4706-98EA-730956D832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079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>
            <a:spLocks noGrp="1"/>
          </p:cNvSpPr>
          <p:nvPr>
            <p:ph type="title"/>
          </p:nvPr>
        </p:nvSpPr>
        <p:spPr>
          <a:xfrm rot="184">
            <a:off x="1765925" y="1321700"/>
            <a:ext cx="5612100" cy="1233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34" name="Google Shape;234;p12"/>
          <p:cNvSpPr txBox="1">
            <a:spLocks noGrp="1"/>
          </p:cNvSpPr>
          <p:nvPr>
            <p:ph type="subTitle" idx="1"/>
          </p:nvPr>
        </p:nvSpPr>
        <p:spPr>
          <a:xfrm flipH="1">
            <a:off x="2491525" y="2728225"/>
            <a:ext cx="4161000" cy="875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9202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236;p13"/>
          <p:cNvGrpSpPr>
            <a:grpSpLocks/>
          </p:cNvGrpSpPr>
          <p:nvPr/>
        </p:nvGrpSpPr>
        <p:grpSpPr bwMode="auto">
          <a:xfrm>
            <a:off x="603250" y="344488"/>
            <a:ext cx="7937500" cy="4454525"/>
            <a:chOff x="238125" y="847975"/>
            <a:chExt cx="7143400" cy="4009400"/>
          </a:xfrm>
        </p:grpSpPr>
        <p:sp>
          <p:nvSpPr>
            <p:cNvPr id="13" name="Google Shape;237;p13"/>
            <p:cNvSpPr/>
            <p:nvPr/>
          </p:nvSpPr>
          <p:spPr>
            <a:xfrm>
              <a:off x="238125" y="847975"/>
              <a:ext cx="714340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38;p13"/>
            <p:cNvSpPr>
              <a:spLocks/>
            </p:cNvSpPr>
            <p:nvPr/>
          </p:nvSpPr>
          <p:spPr bwMode="auto">
            <a:xfrm>
              <a:off x="238125" y="1114625"/>
              <a:ext cx="7138400" cy="3600"/>
            </a:xfrm>
            <a:custGeom>
              <a:avLst/>
              <a:gdLst>
                <a:gd name="T0" fmla="*/ 0 w 285536"/>
                <a:gd name="T1" fmla="*/ 1 h 144"/>
                <a:gd name="T2" fmla="*/ 0 w 285536"/>
                <a:gd name="T3" fmla="*/ 144 h 144"/>
                <a:gd name="T4" fmla="*/ 285536 w 285536"/>
                <a:gd name="T5" fmla="*/ 144 h 144"/>
                <a:gd name="T6" fmla="*/ 285536 w 285536"/>
                <a:gd name="T7" fmla="*/ 1 h 144"/>
                <a:gd name="T8" fmla="*/ 0 w 285536"/>
                <a:gd name="T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39;p13"/>
            <p:cNvSpPr>
              <a:spLocks/>
            </p:cNvSpPr>
            <p:nvPr/>
          </p:nvSpPr>
          <p:spPr bwMode="auto">
            <a:xfrm>
              <a:off x="238125" y="132590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1 h 130"/>
                <a:gd name="T8" fmla="*/ 0 w 285536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40;p13"/>
            <p:cNvSpPr>
              <a:spLocks/>
            </p:cNvSpPr>
            <p:nvPr/>
          </p:nvSpPr>
          <p:spPr bwMode="auto">
            <a:xfrm>
              <a:off x="238125" y="1747725"/>
              <a:ext cx="99400" cy="3600"/>
            </a:xfrm>
            <a:custGeom>
              <a:avLst/>
              <a:gdLst>
                <a:gd name="T0" fmla="*/ 0 w 3976"/>
                <a:gd name="T1" fmla="*/ 0 h 144"/>
                <a:gd name="T2" fmla="*/ 0 w 3976"/>
                <a:gd name="T3" fmla="*/ 143 h 144"/>
                <a:gd name="T4" fmla="*/ 3861 w 3976"/>
                <a:gd name="T5" fmla="*/ 143 h 144"/>
                <a:gd name="T6" fmla="*/ 3975 w 3976"/>
                <a:gd name="T7" fmla="*/ 0 h 144"/>
                <a:gd name="T8" fmla="*/ 0 w 3976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1;p13"/>
            <p:cNvSpPr>
              <a:spLocks/>
            </p:cNvSpPr>
            <p:nvPr/>
          </p:nvSpPr>
          <p:spPr bwMode="auto">
            <a:xfrm>
              <a:off x="238125" y="3013875"/>
              <a:ext cx="7138400" cy="3600"/>
            </a:xfrm>
            <a:custGeom>
              <a:avLst/>
              <a:gdLst>
                <a:gd name="T0" fmla="*/ 0 w 285536"/>
                <a:gd name="T1" fmla="*/ 1 h 144"/>
                <a:gd name="T2" fmla="*/ 0 w 285536"/>
                <a:gd name="T3" fmla="*/ 144 h 144"/>
                <a:gd name="T4" fmla="*/ 285536 w 285536"/>
                <a:gd name="T5" fmla="*/ 144 h 144"/>
                <a:gd name="T6" fmla="*/ 285536 w 285536"/>
                <a:gd name="T7" fmla="*/ 1 h 144"/>
                <a:gd name="T8" fmla="*/ 0 w 285536"/>
                <a:gd name="T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42;p13"/>
            <p:cNvSpPr>
              <a:spLocks/>
            </p:cNvSpPr>
            <p:nvPr/>
          </p:nvSpPr>
          <p:spPr bwMode="auto">
            <a:xfrm>
              <a:off x="238125" y="3225150"/>
              <a:ext cx="7138400" cy="3250"/>
            </a:xfrm>
            <a:custGeom>
              <a:avLst/>
              <a:gdLst>
                <a:gd name="T0" fmla="*/ 0 w 285536"/>
                <a:gd name="T1" fmla="*/ 0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0 h 130"/>
                <a:gd name="T8" fmla="*/ 0 w 285536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43;p13"/>
            <p:cNvSpPr>
              <a:spLocks/>
            </p:cNvSpPr>
            <p:nvPr/>
          </p:nvSpPr>
          <p:spPr bwMode="auto">
            <a:xfrm>
              <a:off x="238125" y="343605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1 h 130"/>
                <a:gd name="T8" fmla="*/ 0 w 285536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44;p13"/>
            <p:cNvSpPr>
              <a:spLocks/>
            </p:cNvSpPr>
            <p:nvPr/>
          </p:nvSpPr>
          <p:spPr bwMode="auto">
            <a:xfrm>
              <a:off x="238125" y="3646975"/>
              <a:ext cx="7138400" cy="3575"/>
            </a:xfrm>
            <a:custGeom>
              <a:avLst/>
              <a:gdLst>
                <a:gd name="T0" fmla="*/ 0 w 285536"/>
                <a:gd name="T1" fmla="*/ 0 h 143"/>
                <a:gd name="T2" fmla="*/ 0 w 285536"/>
                <a:gd name="T3" fmla="*/ 143 h 143"/>
                <a:gd name="T4" fmla="*/ 285536 w 285536"/>
                <a:gd name="T5" fmla="*/ 143 h 143"/>
                <a:gd name="T6" fmla="*/ 285536 w 285536"/>
                <a:gd name="T7" fmla="*/ 0 h 143"/>
                <a:gd name="T8" fmla="*/ 0 w 285536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45;p13"/>
            <p:cNvSpPr>
              <a:spLocks/>
            </p:cNvSpPr>
            <p:nvPr/>
          </p:nvSpPr>
          <p:spPr bwMode="auto">
            <a:xfrm>
              <a:off x="238125" y="153680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30 h 130"/>
                <a:gd name="T4" fmla="*/ 4876 w 285536"/>
                <a:gd name="T5" fmla="*/ 130 h 130"/>
                <a:gd name="T6" fmla="*/ 5484 w 285536"/>
                <a:gd name="T7" fmla="*/ 44 h 130"/>
                <a:gd name="T8" fmla="*/ 6091 w 285536"/>
                <a:gd name="T9" fmla="*/ 130 h 130"/>
                <a:gd name="T10" fmla="*/ 285536 w 285536"/>
                <a:gd name="T11" fmla="*/ 130 h 130"/>
                <a:gd name="T12" fmla="*/ 285536 w 285536"/>
                <a:gd name="T13" fmla="*/ 1 h 130"/>
                <a:gd name="T14" fmla="*/ 0 w 285536"/>
                <a:gd name="T15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46;p13"/>
            <p:cNvSpPr>
              <a:spLocks/>
            </p:cNvSpPr>
            <p:nvPr/>
          </p:nvSpPr>
          <p:spPr bwMode="auto">
            <a:xfrm>
              <a:off x="337125" y="1747725"/>
              <a:ext cx="750" cy="725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29 h 29"/>
                <a:gd name="T4" fmla="*/ 29 w 30"/>
                <a:gd name="T5" fmla="*/ 0 h 29"/>
                <a:gd name="T6" fmla="*/ 1 w 3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47;p13"/>
            <p:cNvSpPr>
              <a:spLocks/>
            </p:cNvSpPr>
            <p:nvPr/>
          </p:nvSpPr>
          <p:spPr bwMode="auto">
            <a:xfrm>
              <a:off x="413275" y="1747725"/>
              <a:ext cx="6963250" cy="3600"/>
            </a:xfrm>
            <a:custGeom>
              <a:avLst/>
              <a:gdLst>
                <a:gd name="T0" fmla="*/ 0 w 278530"/>
                <a:gd name="T1" fmla="*/ 0 h 144"/>
                <a:gd name="T2" fmla="*/ 115 w 278530"/>
                <a:gd name="T3" fmla="*/ 143 h 144"/>
                <a:gd name="T4" fmla="*/ 278530 w 278530"/>
                <a:gd name="T5" fmla="*/ 143 h 144"/>
                <a:gd name="T6" fmla="*/ 278530 w 278530"/>
                <a:gd name="T7" fmla="*/ 0 h 144"/>
                <a:gd name="T8" fmla="*/ 0 w 27853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48;p13"/>
            <p:cNvSpPr>
              <a:spLocks/>
            </p:cNvSpPr>
            <p:nvPr/>
          </p:nvSpPr>
          <p:spPr bwMode="auto">
            <a:xfrm>
              <a:off x="238125" y="1958975"/>
              <a:ext cx="88300" cy="3250"/>
            </a:xfrm>
            <a:custGeom>
              <a:avLst/>
              <a:gdLst>
                <a:gd name="T0" fmla="*/ 0 w 3532"/>
                <a:gd name="T1" fmla="*/ 1 h 130"/>
                <a:gd name="T2" fmla="*/ 0 w 3532"/>
                <a:gd name="T3" fmla="*/ 130 h 130"/>
                <a:gd name="T4" fmla="*/ 3489 w 3532"/>
                <a:gd name="T5" fmla="*/ 130 h 130"/>
                <a:gd name="T6" fmla="*/ 3532 w 3532"/>
                <a:gd name="T7" fmla="*/ 1 h 130"/>
                <a:gd name="T8" fmla="*/ 0 w 3532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49;p13"/>
            <p:cNvSpPr>
              <a:spLocks/>
            </p:cNvSpPr>
            <p:nvPr/>
          </p:nvSpPr>
          <p:spPr bwMode="auto">
            <a:xfrm>
              <a:off x="424725" y="1958975"/>
              <a:ext cx="6951800" cy="3250"/>
            </a:xfrm>
            <a:custGeom>
              <a:avLst/>
              <a:gdLst>
                <a:gd name="T0" fmla="*/ 0 w 278072"/>
                <a:gd name="T1" fmla="*/ 1 h 130"/>
                <a:gd name="T2" fmla="*/ 57 w 278072"/>
                <a:gd name="T3" fmla="*/ 130 h 130"/>
                <a:gd name="T4" fmla="*/ 278072 w 278072"/>
                <a:gd name="T5" fmla="*/ 130 h 130"/>
                <a:gd name="T6" fmla="*/ 278072 w 278072"/>
                <a:gd name="T7" fmla="*/ 1 h 130"/>
                <a:gd name="T8" fmla="*/ 0 w 278072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50;p13"/>
            <p:cNvSpPr>
              <a:spLocks/>
            </p:cNvSpPr>
            <p:nvPr/>
          </p:nvSpPr>
          <p:spPr bwMode="auto">
            <a:xfrm>
              <a:off x="238125" y="2169900"/>
              <a:ext cx="85100" cy="3225"/>
            </a:xfrm>
            <a:custGeom>
              <a:avLst/>
              <a:gdLst>
                <a:gd name="T0" fmla="*/ 0 w 3404"/>
                <a:gd name="T1" fmla="*/ 0 h 129"/>
                <a:gd name="T2" fmla="*/ 0 w 3404"/>
                <a:gd name="T3" fmla="*/ 129 h 129"/>
                <a:gd name="T4" fmla="*/ 3403 w 3404"/>
                <a:gd name="T5" fmla="*/ 129 h 129"/>
                <a:gd name="T6" fmla="*/ 3403 w 3404"/>
                <a:gd name="T7" fmla="*/ 43 h 129"/>
                <a:gd name="T8" fmla="*/ 3403 w 3404"/>
                <a:gd name="T9" fmla="*/ 0 h 129"/>
                <a:gd name="T10" fmla="*/ 0 w 3404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51;p13"/>
            <p:cNvSpPr>
              <a:spLocks/>
            </p:cNvSpPr>
            <p:nvPr/>
          </p:nvSpPr>
          <p:spPr bwMode="auto">
            <a:xfrm>
              <a:off x="428300" y="2169900"/>
              <a:ext cx="6948575" cy="3225"/>
            </a:xfrm>
            <a:custGeom>
              <a:avLst/>
              <a:gdLst>
                <a:gd name="T0" fmla="*/ 0 w 277943"/>
                <a:gd name="T1" fmla="*/ 0 h 129"/>
                <a:gd name="T2" fmla="*/ 0 w 277943"/>
                <a:gd name="T3" fmla="*/ 43 h 129"/>
                <a:gd name="T4" fmla="*/ 0 w 277943"/>
                <a:gd name="T5" fmla="*/ 129 h 129"/>
                <a:gd name="T6" fmla="*/ 277943 w 277943"/>
                <a:gd name="T7" fmla="*/ 129 h 129"/>
                <a:gd name="T8" fmla="*/ 277943 w 277943"/>
                <a:gd name="T9" fmla="*/ 0 h 129"/>
                <a:gd name="T10" fmla="*/ 0 w 277943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52;p13"/>
            <p:cNvSpPr>
              <a:spLocks/>
            </p:cNvSpPr>
            <p:nvPr/>
          </p:nvSpPr>
          <p:spPr bwMode="auto">
            <a:xfrm>
              <a:off x="238125" y="2380800"/>
              <a:ext cx="88675" cy="3600"/>
            </a:xfrm>
            <a:custGeom>
              <a:avLst/>
              <a:gdLst>
                <a:gd name="T0" fmla="*/ 0 w 3547"/>
                <a:gd name="T1" fmla="*/ 0 h 144"/>
                <a:gd name="T2" fmla="*/ 0 w 3547"/>
                <a:gd name="T3" fmla="*/ 143 h 144"/>
                <a:gd name="T4" fmla="*/ 3546 w 3547"/>
                <a:gd name="T5" fmla="*/ 143 h 144"/>
                <a:gd name="T6" fmla="*/ 3503 w 3547"/>
                <a:gd name="T7" fmla="*/ 0 h 144"/>
                <a:gd name="T8" fmla="*/ 0 w 3547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253;p13"/>
            <p:cNvSpPr>
              <a:spLocks/>
            </p:cNvSpPr>
            <p:nvPr/>
          </p:nvSpPr>
          <p:spPr bwMode="auto">
            <a:xfrm>
              <a:off x="424725" y="2380800"/>
              <a:ext cx="6951800" cy="3600"/>
            </a:xfrm>
            <a:custGeom>
              <a:avLst/>
              <a:gdLst>
                <a:gd name="T0" fmla="*/ 43 w 278072"/>
                <a:gd name="T1" fmla="*/ 0 h 144"/>
                <a:gd name="T2" fmla="*/ 0 w 278072"/>
                <a:gd name="T3" fmla="*/ 143 h 144"/>
                <a:gd name="T4" fmla="*/ 278072 w 278072"/>
                <a:gd name="T5" fmla="*/ 143 h 144"/>
                <a:gd name="T6" fmla="*/ 278072 w 278072"/>
                <a:gd name="T7" fmla="*/ 0 h 144"/>
                <a:gd name="T8" fmla="*/ 43 w 278072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254;p13"/>
            <p:cNvSpPr>
              <a:spLocks/>
            </p:cNvSpPr>
            <p:nvPr/>
          </p:nvSpPr>
          <p:spPr bwMode="auto">
            <a:xfrm>
              <a:off x="238125" y="2592075"/>
              <a:ext cx="100825" cy="3225"/>
            </a:xfrm>
            <a:custGeom>
              <a:avLst/>
              <a:gdLst>
                <a:gd name="T0" fmla="*/ 0 w 4033"/>
                <a:gd name="T1" fmla="*/ 0 h 129"/>
                <a:gd name="T2" fmla="*/ 0 w 4033"/>
                <a:gd name="T3" fmla="*/ 129 h 129"/>
                <a:gd name="T4" fmla="*/ 4032 w 4033"/>
                <a:gd name="T5" fmla="*/ 129 h 129"/>
                <a:gd name="T6" fmla="*/ 3904 w 4033"/>
                <a:gd name="T7" fmla="*/ 0 h 129"/>
                <a:gd name="T8" fmla="*/ 0 w 4033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255;p13"/>
            <p:cNvSpPr>
              <a:spLocks/>
            </p:cNvSpPr>
            <p:nvPr/>
          </p:nvSpPr>
          <p:spPr bwMode="auto">
            <a:xfrm>
              <a:off x="412550" y="2592075"/>
              <a:ext cx="6963975" cy="3225"/>
            </a:xfrm>
            <a:custGeom>
              <a:avLst/>
              <a:gdLst>
                <a:gd name="T0" fmla="*/ 130 w 278559"/>
                <a:gd name="T1" fmla="*/ 0 h 129"/>
                <a:gd name="T2" fmla="*/ 1 w 278559"/>
                <a:gd name="T3" fmla="*/ 129 h 129"/>
                <a:gd name="T4" fmla="*/ 278559 w 278559"/>
                <a:gd name="T5" fmla="*/ 129 h 129"/>
                <a:gd name="T6" fmla="*/ 278559 w 278559"/>
                <a:gd name="T7" fmla="*/ 0 h 129"/>
                <a:gd name="T8" fmla="*/ 130 w 278559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256;p13"/>
            <p:cNvSpPr>
              <a:spLocks/>
            </p:cNvSpPr>
            <p:nvPr/>
          </p:nvSpPr>
          <p:spPr bwMode="auto">
            <a:xfrm>
              <a:off x="238125" y="2802975"/>
              <a:ext cx="7138400" cy="3250"/>
            </a:xfrm>
            <a:custGeom>
              <a:avLst/>
              <a:gdLst>
                <a:gd name="T0" fmla="*/ 0 w 285536"/>
                <a:gd name="T1" fmla="*/ 0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0 h 130"/>
                <a:gd name="T8" fmla="*/ 5791 w 285536"/>
                <a:gd name="T9" fmla="*/ 0 h 130"/>
                <a:gd name="T10" fmla="*/ 5503 w 285536"/>
                <a:gd name="T11" fmla="*/ 22 h 130"/>
                <a:gd name="T12" fmla="*/ 5205 w 285536"/>
                <a:gd name="T13" fmla="*/ 0 h 130"/>
                <a:gd name="T14" fmla="*/ 0 w 285536"/>
                <a:gd name="T1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257;p13"/>
            <p:cNvSpPr>
              <a:spLocks/>
            </p:cNvSpPr>
            <p:nvPr/>
          </p:nvSpPr>
          <p:spPr bwMode="auto">
            <a:xfrm>
              <a:off x="238125" y="3858225"/>
              <a:ext cx="130500" cy="3250"/>
            </a:xfrm>
            <a:custGeom>
              <a:avLst/>
              <a:gdLst>
                <a:gd name="T0" fmla="*/ 0 w 5220"/>
                <a:gd name="T1" fmla="*/ 1 h 130"/>
                <a:gd name="T2" fmla="*/ 0 w 5220"/>
                <a:gd name="T3" fmla="*/ 129 h 130"/>
                <a:gd name="T4" fmla="*/ 4704 w 5220"/>
                <a:gd name="T5" fmla="*/ 129 h 130"/>
                <a:gd name="T6" fmla="*/ 5219 w 5220"/>
                <a:gd name="T7" fmla="*/ 1 h 130"/>
                <a:gd name="T8" fmla="*/ 0 w 5220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58;p13"/>
            <p:cNvSpPr>
              <a:spLocks/>
            </p:cNvSpPr>
            <p:nvPr/>
          </p:nvSpPr>
          <p:spPr bwMode="auto">
            <a:xfrm>
              <a:off x="382900" y="3858225"/>
              <a:ext cx="6993625" cy="3250"/>
            </a:xfrm>
            <a:custGeom>
              <a:avLst/>
              <a:gdLst>
                <a:gd name="T0" fmla="*/ 0 w 279745"/>
                <a:gd name="T1" fmla="*/ 1 h 130"/>
                <a:gd name="T2" fmla="*/ 501 w 279745"/>
                <a:gd name="T3" fmla="*/ 129 h 130"/>
                <a:gd name="T4" fmla="*/ 279745 w 279745"/>
                <a:gd name="T5" fmla="*/ 129 h 130"/>
                <a:gd name="T6" fmla="*/ 279745 w 279745"/>
                <a:gd name="T7" fmla="*/ 1 h 130"/>
                <a:gd name="T8" fmla="*/ 0 w 279745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259;p13"/>
            <p:cNvSpPr>
              <a:spLocks/>
            </p:cNvSpPr>
            <p:nvPr/>
          </p:nvSpPr>
          <p:spPr bwMode="auto">
            <a:xfrm>
              <a:off x="238125" y="4069125"/>
              <a:ext cx="97600" cy="3250"/>
            </a:xfrm>
            <a:custGeom>
              <a:avLst/>
              <a:gdLst>
                <a:gd name="T0" fmla="*/ 0 w 3904"/>
                <a:gd name="T1" fmla="*/ 1 h 130"/>
                <a:gd name="T2" fmla="*/ 0 w 3904"/>
                <a:gd name="T3" fmla="*/ 130 h 130"/>
                <a:gd name="T4" fmla="*/ 3804 w 3904"/>
                <a:gd name="T5" fmla="*/ 130 h 130"/>
                <a:gd name="T6" fmla="*/ 3904 w 3904"/>
                <a:gd name="T7" fmla="*/ 1 h 130"/>
                <a:gd name="T8" fmla="*/ 0 w 390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60;p13"/>
            <p:cNvSpPr>
              <a:spLocks/>
            </p:cNvSpPr>
            <p:nvPr/>
          </p:nvSpPr>
          <p:spPr bwMode="auto">
            <a:xfrm>
              <a:off x="415425" y="4069125"/>
              <a:ext cx="6961100" cy="3250"/>
            </a:xfrm>
            <a:custGeom>
              <a:avLst/>
              <a:gdLst>
                <a:gd name="T0" fmla="*/ 0 w 278444"/>
                <a:gd name="T1" fmla="*/ 1 h 130"/>
                <a:gd name="T2" fmla="*/ 115 w 278444"/>
                <a:gd name="T3" fmla="*/ 130 h 130"/>
                <a:gd name="T4" fmla="*/ 278444 w 278444"/>
                <a:gd name="T5" fmla="*/ 130 h 130"/>
                <a:gd name="T6" fmla="*/ 278444 w 278444"/>
                <a:gd name="T7" fmla="*/ 1 h 130"/>
                <a:gd name="T8" fmla="*/ 0 w 27844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61;p13"/>
            <p:cNvSpPr>
              <a:spLocks/>
            </p:cNvSpPr>
            <p:nvPr/>
          </p:nvSpPr>
          <p:spPr bwMode="auto">
            <a:xfrm>
              <a:off x="425775" y="4280050"/>
              <a:ext cx="6950750" cy="3600"/>
            </a:xfrm>
            <a:custGeom>
              <a:avLst/>
              <a:gdLst>
                <a:gd name="T0" fmla="*/ 1 w 278030"/>
                <a:gd name="T1" fmla="*/ 0 h 144"/>
                <a:gd name="T2" fmla="*/ 44 w 278030"/>
                <a:gd name="T3" fmla="*/ 143 h 144"/>
                <a:gd name="T4" fmla="*/ 278030 w 278030"/>
                <a:gd name="T5" fmla="*/ 143 h 144"/>
                <a:gd name="T6" fmla="*/ 278030 w 278030"/>
                <a:gd name="T7" fmla="*/ 0 h 144"/>
                <a:gd name="T8" fmla="*/ 1 w 27803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62;p13"/>
            <p:cNvSpPr>
              <a:spLocks/>
            </p:cNvSpPr>
            <p:nvPr/>
          </p:nvSpPr>
          <p:spPr bwMode="auto">
            <a:xfrm>
              <a:off x="238125" y="4280050"/>
              <a:ext cx="87600" cy="3600"/>
            </a:xfrm>
            <a:custGeom>
              <a:avLst/>
              <a:gdLst>
                <a:gd name="T0" fmla="*/ 0 w 3504"/>
                <a:gd name="T1" fmla="*/ 0 h 144"/>
                <a:gd name="T2" fmla="*/ 0 w 3504"/>
                <a:gd name="T3" fmla="*/ 143 h 144"/>
                <a:gd name="T4" fmla="*/ 3460 w 3504"/>
                <a:gd name="T5" fmla="*/ 143 h 144"/>
                <a:gd name="T6" fmla="*/ 3503 w 3504"/>
                <a:gd name="T7" fmla="*/ 0 h 144"/>
                <a:gd name="T8" fmla="*/ 0 w 350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263;p13"/>
            <p:cNvSpPr>
              <a:spLocks/>
            </p:cNvSpPr>
            <p:nvPr/>
          </p:nvSpPr>
          <p:spPr bwMode="auto">
            <a:xfrm>
              <a:off x="428300" y="4491300"/>
              <a:ext cx="6948575" cy="3250"/>
            </a:xfrm>
            <a:custGeom>
              <a:avLst/>
              <a:gdLst>
                <a:gd name="T0" fmla="*/ 0 w 277943"/>
                <a:gd name="T1" fmla="*/ 1 h 130"/>
                <a:gd name="T2" fmla="*/ 0 w 277943"/>
                <a:gd name="T3" fmla="*/ 130 h 130"/>
                <a:gd name="T4" fmla="*/ 277943 w 277943"/>
                <a:gd name="T5" fmla="*/ 130 h 130"/>
                <a:gd name="T6" fmla="*/ 277943 w 277943"/>
                <a:gd name="T7" fmla="*/ 1 h 130"/>
                <a:gd name="T8" fmla="*/ 0 w 277943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264;p13"/>
            <p:cNvSpPr>
              <a:spLocks/>
            </p:cNvSpPr>
            <p:nvPr/>
          </p:nvSpPr>
          <p:spPr bwMode="auto">
            <a:xfrm>
              <a:off x="238125" y="4491300"/>
              <a:ext cx="85100" cy="3250"/>
            </a:xfrm>
            <a:custGeom>
              <a:avLst/>
              <a:gdLst>
                <a:gd name="T0" fmla="*/ 0 w 3404"/>
                <a:gd name="T1" fmla="*/ 1 h 130"/>
                <a:gd name="T2" fmla="*/ 0 w 3404"/>
                <a:gd name="T3" fmla="*/ 130 h 130"/>
                <a:gd name="T4" fmla="*/ 3403 w 3404"/>
                <a:gd name="T5" fmla="*/ 130 h 130"/>
                <a:gd name="T6" fmla="*/ 3403 w 3404"/>
                <a:gd name="T7" fmla="*/ 1 h 130"/>
                <a:gd name="T8" fmla="*/ 0 w 340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265;p13"/>
            <p:cNvSpPr>
              <a:spLocks/>
            </p:cNvSpPr>
            <p:nvPr/>
          </p:nvSpPr>
          <p:spPr bwMode="auto">
            <a:xfrm>
              <a:off x="423650" y="4702225"/>
              <a:ext cx="6952875" cy="3225"/>
            </a:xfrm>
            <a:custGeom>
              <a:avLst/>
              <a:gdLst>
                <a:gd name="T0" fmla="*/ 57 w 278115"/>
                <a:gd name="T1" fmla="*/ 0 h 129"/>
                <a:gd name="T2" fmla="*/ 0 w 278115"/>
                <a:gd name="T3" fmla="*/ 129 h 129"/>
                <a:gd name="T4" fmla="*/ 278115 w 278115"/>
                <a:gd name="T5" fmla="*/ 129 h 129"/>
                <a:gd name="T6" fmla="*/ 278115 w 278115"/>
                <a:gd name="T7" fmla="*/ 0 h 129"/>
                <a:gd name="T8" fmla="*/ 57 w 278115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266;p13"/>
            <p:cNvSpPr>
              <a:spLocks/>
            </p:cNvSpPr>
            <p:nvPr/>
          </p:nvSpPr>
          <p:spPr bwMode="auto">
            <a:xfrm>
              <a:off x="238125" y="4702225"/>
              <a:ext cx="89750" cy="3225"/>
            </a:xfrm>
            <a:custGeom>
              <a:avLst/>
              <a:gdLst>
                <a:gd name="T0" fmla="*/ 0 w 3590"/>
                <a:gd name="T1" fmla="*/ 0 h 129"/>
                <a:gd name="T2" fmla="*/ 0 w 3590"/>
                <a:gd name="T3" fmla="*/ 129 h 129"/>
                <a:gd name="T4" fmla="*/ 3589 w 3590"/>
                <a:gd name="T5" fmla="*/ 129 h 129"/>
                <a:gd name="T6" fmla="*/ 3532 w 3590"/>
                <a:gd name="T7" fmla="*/ 0 h 129"/>
                <a:gd name="T8" fmla="*/ 0 w 3590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7" name="Google Shape;267;p13"/>
          <p:cNvSpPr txBox="1">
            <a:spLocks noGrp="1"/>
          </p:cNvSpPr>
          <p:nvPr>
            <p:ph type="title"/>
          </p:nvPr>
        </p:nvSpPr>
        <p:spPr>
          <a:xfrm flipH="1">
            <a:off x="6452199" y="1840365"/>
            <a:ext cx="1209600" cy="57780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 flipH="1">
            <a:off x="1015950" y="3455700"/>
            <a:ext cx="2138100" cy="96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2"/>
          </p:nvPr>
        </p:nvSpPr>
        <p:spPr>
          <a:xfrm>
            <a:off x="5987950" y="3480349"/>
            <a:ext cx="2138100" cy="96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3"/>
          </p:nvPr>
        </p:nvSpPr>
        <p:spPr>
          <a:xfrm flipH="1">
            <a:off x="3502939" y="3455700"/>
            <a:ext cx="2138100" cy="96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4"/>
          </p:nvPr>
        </p:nvSpPr>
        <p:spPr>
          <a:xfrm flipH="1">
            <a:off x="1015963" y="3041175"/>
            <a:ext cx="2138100" cy="577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0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5"/>
          </p:nvPr>
        </p:nvSpPr>
        <p:spPr>
          <a:xfrm>
            <a:off x="5987925" y="3041175"/>
            <a:ext cx="2138100" cy="577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0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6"/>
          </p:nvPr>
        </p:nvSpPr>
        <p:spPr>
          <a:xfrm flipH="1">
            <a:off x="3502950" y="3041175"/>
            <a:ext cx="2138100" cy="577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0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7"/>
          </p:nvPr>
        </p:nvSpPr>
        <p:spPr>
          <a:xfrm rot="477559">
            <a:off x="3910110" y="1840413"/>
            <a:ext cx="1323752" cy="57768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8"/>
          </p:nvPr>
        </p:nvSpPr>
        <p:spPr>
          <a:xfrm rot="-498617">
            <a:off x="1545287" y="1840312"/>
            <a:ext cx="1079333" cy="57785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9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9793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>
            <a:spLocks noGrp="1"/>
          </p:cNvSpPr>
          <p:nvPr>
            <p:ph type="title"/>
          </p:nvPr>
        </p:nvSpPr>
        <p:spPr>
          <a:xfrm rot="-452303">
            <a:off x="874896" y="813777"/>
            <a:ext cx="1898004" cy="1031314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975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325;p17"/>
          <p:cNvGrpSpPr>
            <a:grpSpLocks/>
          </p:cNvGrpSpPr>
          <p:nvPr/>
        </p:nvGrpSpPr>
        <p:grpSpPr bwMode="auto">
          <a:xfrm>
            <a:off x="600075" y="344488"/>
            <a:ext cx="7937500" cy="4454525"/>
            <a:chOff x="238125" y="847975"/>
            <a:chExt cx="7143400" cy="4009400"/>
          </a:xfrm>
        </p:grpSpPr>
        <p:sp>
          <p:nvSpPr>
            <p:cNvPr id="8" name="Google Shape;326;p17"/>
            <p:cNvSpPr/>
            <p:nvPr/>
          </p:nvSpPr>
          <p:spPr>
            <a:xfrm>
              <a:off x="238125" y="847975"/>
              <a:ext cx="714340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327;p17"/>
            <p:cNvSpPr>
              <a:spLocks/>
            </p:cNvSpPr>
            <p:nvPr/>
          </p:nvSpPr>
          <p:spPr bwMode="auto">
            <a:xfrm>
              <a:off x="238125" y="1114625"/>
              <a:ext cx="7138400" cy="3600"/>
            </a:xfrm>
            <a:custGeom>
              <a:avLst/>
              <a:gdLst>
                <a:gd name="T0" fmla="*/ 0 w 285536"/>
                <a:gd name="T1" fmla="*/ 1 h 144"/>
                <a:gd name="T2" fmla="*/ 0 w 285536"/>
                <a:gd name="T3" fmla="*/ 144 h 144"/>
                <a:gd name="T4" fmla="*/ 285536 w 285536"/>
                <a:gd name="T5" fmla="*/ 144 h 144"/>
                <a:gd name="T6" fmla="*/ 285536 w 285536"/>
                <a:gd name="T7" fmla="*/ 1 h 144"/>
                <a:gd name="T8" fmla="*/ 0 w 285536"/>
                <a:gd name="T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28;p17"/>
            <p:cNvSpPr>
              <a:spLocks/>
            </p:cNvSpPr>
            <p:nvPr/>
          </p:nvSpPr>
          <p:spPr bwMode="auto">
            <a:xfrm>
              <a:off x="238125" y="132590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1 h 130"/>
                <a:gd name="T8" fmla="*/ 0 w 285536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29;p17"/>
            <p:cNvSpPr>
              <a:spLocks/>
            </p:cNvSpPr>
            <p:nvPr/>
          </p:nvSpPr>
          <p:spPr bwMode="auto">
            <a:xfrm>
              <a:off x="238125" y="1747725"/>
              <a:ext cx="99400" cy="3600"/>
            </a:xfrm>
            <a:custGeom>
              <a:avLst/>
              <a:gdLst>
                <a:gd name="T0" fmla="*/ 0 w 3976"/>
                <a:gd name="T1" fmla="*/ 0 h 144"/>
                <a:gd name="T2" fmla="*/ 0 w 3976"/>
                <a:gd name="T3" fmla="*/ 143 h 144"/>
                <a:gd name="T4" fmla="*/ 3861 w 3976"/>
                <a:gd name="T5" fmla="*/ 143 h 144"/>
                <a:gd name="T6" fmla="*/ 3975 w 3976"/>
                <a:gd name="T7" fmla="*/ 0 h 144"/>
                <a:gd name="T8" fmla="*/ 0 w 3976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30;p17"/>
            <p:cNvSpPr>
              <a:spLocks/>
            </p:cNvSpPr>
            <p:nvPr/>
          </p:nvSpPr>
          <p:spPr bwMode="auto">
            <a:xfrm>
              <a:off x="238125" y="3013875"/>
              <a:ext cx="7138400" cy="3600"/>
            </a:xfrm>
            <a:custGeom>
              <a:avLst/>
              <a:gdLst>
                <a:gd name="T0" fmla="*/ 0 w 285536"/>
                <a:gd name="T1" fmla="*/ 1 h 144"/>
                <a:gd name="T2" fmla="*/ 0 w 285536"/>
                <a:gd name="T3" fmla="*/ 144 h 144"/>
                <a:gd name="T4" fmla="*/ 285536 w 285536"/>
                <a:gd name="T5" fmla="*/ 144 h 144"/>
                <a:gd name="T6" fmla="*/ 285536 w 285536"/>
                <a:gd name="T7" fmla="*/ 1 h 144"/>
                <a:gd name="T8" fmla="*/ 0 w 285536"/>
                <a:gd name="T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31;p17"/>
            <p:cNvSpPr>
              <a:spLocks/>
            </p:cNvSpPr>
            <p:nvPr/>
          </p:nvSpPr>
          <p:spPr bwMode="auto">
            <a:xfrm>
              <a:off x="238125" y="3225150"/>
              <a:ext cx="7138400" cy="3250"/>
            </a:xfrm>
            <a:custGeom>
              <a:avLst/>
              <a:gdLst>
                <a:gd name="T0" fmla="*/ 0 w 285536"/>
                <a:gd name="T1" fmla="*/ 0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0 h 130"/>
                <a:gd name="T8" fmla="*/ 0 w 285536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32;p17"/>
            <p:cNvSpPr>
              <a:spLocks/>
            </p:cNvSpPr>
            <p:nvPr/>
          </p:nvSpPr>
          <p:spPr bwMode="auto">
            <a:xfrm>
              <a:off x="238125" y="343605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1 h 130"/>
                <a:gd name="T8" fmla="*/ 0 w 285536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33;p17"/>
            <p:cNvSpPr>
              <a:spLocks/>
            </p:cNvSpPr>
            <p:nvPr/>
          </p:nvSpPr>
          <p:spPr bwMode="auto">
            <a:xfrm>
              <a:off x="238125" y="3646975"/>
              <a:ext cx="7138400" cy="3575"/>
            </a:xfrm>
            <a:custGeom>
              <a:avLst/>
              <a:gdLst>
                <a:gd name="T0" fmla="*/ 0 w 285536"/>
                <a:gd name="T1" fmla="*/ 0 h 143"/>
                <a:gd name="T2" fmla="*/ 0 w 285536"/>
                <a:gd name="T3" fmla="*/ 143 h 143"/>
                <a:gd name="T4" fmla="*/ 285536 w 285536"/>
                <a:gd name="T5" fmla="*/ 143 h 143"/>
                <a:gd name="T6" fmla="*/ 285536 w 285536"/>
                <a:gd name="T7" fmla="*/ 0 h 143"/>
                <a:gd name="T8" fmla="*/ 0 w 285536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34;p17"/>
            <p:cNvSpPr>
              <a:spLocks/>
            </p:cNvSpPr>
            <p:nvPr/>
          </p:nvSpPr>
          <p:spPr bwMode="auto">
            <a:xfrm>
              <a:off x="238125" y="153680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30 h 130"/>
                <a:gd name="T4" fmla="*/ 4876 w 285536"/>
                <a:gd name="T5" fmla="*/ 130 h 130"/>
                <a:gd name="T6" fmla="*/ 5484 w 285536"/>
                <a:gd name="T7" fmla="*/ 44 h 130"/>
                <a:gd name="T8" fmla="*/ 6091 w 285536"/>
                <a:gd name="T9" fmla="*/ 130 h 130"/>
                <a:gd name="T10" fmla="*/ 285536 w 285536"/>
                <a:gd name="T11" fmla="*/ 130 h 130"/>
                <a:gd name="T12" fmla="*/ 285536 w 285536"/>
                <a:gd name="T13" fmla="*/ 1 h 130"/>
                <a:gd name="T14" fmla="*/ 0 w 285536"/>
                <a:gd name="T15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35;p17"/>
            <p:cNvSpPr>
              <a:spLocks/>
            </p:cNvSpPr>
            <p:nvPr/>
          </p:nvSpPr>
          <p:spPr bwMode="auto">
            <a:xfrm>
              <a:off x="337125" y="1747725"/>
              <a:ext cx="750" cy="725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29 h 29"/>
                <a:gd name="T4" fmla="*/ 29 w 30"/>
                <a:gd name="T5" fmla="*/ 0 h 29"/>
                <a:gd name="T6" fmla="*/ 1 w 3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36;p17"/>
            <p:cNvSpPr>
              <a:spLocks/>
            </p:cNvSpPr>
            <p:nvPr/>
          </p:nvSpPr>
          <p:spPr bwMode="auto">
            <a:xfrm>
              <a:off x="413275" y="1747725"/>
              <a:ext cx="6963250" cy="3600"/>
            </a:xfrm>
            <a:custGeom>
              <a:avLst/>
              <a:gdLst>
                <a:gd name="T0" fmla="*/ 0 w 278530"/>
                <a:gd name="T1" fmla="*/ 0 h 144"/>
                <a:gd name="T2" fmla="*/ 115 w 278530"/>
                <a:gd name="T3" fmla="*/ 143 h 144"/>
                <a:gd name="T4" fmla="*/ 278530 w 278530"/>
                <a:gd name="T5" fmla="*/ 143 h 144"/>
                <a:gd name="T6" fmla="*/ 278530 w 278530"/>
                <a:gd name="T7" fmla="*/ 0 h 144"/>
                <a:gd name="T8" fmla="*/ 0 w 27853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37;p17"/>
            <p:cNvSpPr>
              <a:spLocks/>
            </p:cNvSpPr>
            <p:nvPr/>
          </p:nvSpPr>
          <p:spPr bwMode="auto">
            <a:xfrm>
              <a:off x="238125" y="1958975"/>
              <a:ext cx="88300" cy="3250"/>
            </a:xfrm>
            <a:custGeom>
              <a:avLst/>
              <a:gdLst>
                <a:gd name="T0" fmla="*/ 0 w 3532"/>
                <a:gd name="T1" fmla="*/ 1 h 130"/>
                <a:gd name="T2" fmla="*/ 0 w 3532"/>
                <a:gd name="T3" fmla="*/ 130 h 130"/>
                <a:gd name="T4" fmla="*/ 3489 w 3532"/>
                <a:gd name="T5" fmla="*/ 130 h 130"/>
                <a:gd name="T6" fmla="*/ 3532 w 3532"/>
                <a:gd name="T7" fmla="*/ 1 h 130"/>
                <a:gd name="T8" fmla="*/ 0 w 3532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38;p17"/>
            <p:cNvSpPr>
              <a:spLocks/>
            </p:cNvSpPr>
            <p:nvPr/>
          </p:nvSpPr>
          <p:spPr bwMode="auto">
            <a:xfrm>
              <a:off x="424725" y="1958975"/>
              <a:ext cx="6951800" cy="3250"/>
            </a:xfrm>
            <a:custGeom>
              <a:avLst/>
              <a:gdLst>
                <a:gd name="T0" fmla="*/ 0 w 278072"/>
                <a:gd name="T1" fmla="*/ 1 h 130"/>
                <a:gd name="T2" fmla="*/ 57 w 278072"/>
                <a:gd name="T3" fmla="*/ 130 h 130"/>
                <a:gd name="T4" fmla="*/ 278072 w 278072"/>
                <a:gd name="T5" fmla="*/ 130 h 130"/>
                <a:gd name="T6" fmla="*/ 278072 w 278072"/>
                <a:gd name="T7" fmla="*/ 1 h 130"/>
                <a:gd name="T8" fmla="*/ 0 w 278072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39;p17"/>
            <p:cNvSpPr>
              <a:spLocks/>
            </p:cNvSpPr>
            <p:nvPr/>
          </p:nvSpPr>
          <p:spPr bwMode="auto">
            <a:xfrm>
              <a:off x="238125" y="2169900"/>
              <a:ext cx="85100" cy="3225"/>
            </a:xfrm>
            <a:custGeom>
              <a:avLst/>
              <a:gdLst>
                <a:gd name="T0" fmla="*/ 0 w 3404"/>
                <a:gd name="T1" fmla="*/ 0 h 129"/>
                <a:gd name="T2" fmla="*/ 0 w 3404"/>
                <a:gd name="T3" fmla="*/ 129 h 129"/>
                <a:gd name="T4" fmla="*/ 3403 w 3404"/>
                <a:gd name="T5" fmla="*/ 129 h 129"/>
                <a:gd name="T6" fmla="*/ 3403 w 3404"/>
                <a:gd name="T7" fmla="*/ 43 h 129"/>
                <a:gd name="T8" fmla="*/ 3403 w 3404"/>
                <a:gd name="T9" fmla="*/ 0 h 129"/>
                <a:gd name="T10" fmla="*/ 0 w 3404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40;p17"/>
            <p:cNvSpPr>
              <a:spLocks/>
            </p:cNvSpPr>
            <p:nvPr/>
          </p:nvSpPr>
          <p:spPr bwMode="auto">
            <a:xfrm>
              <a:off x="428300" y="2169900"/>
              <a:ext cx="6948575" cy="3225"/>
            </a:xfrm>
            <a:custGeom>
              <a:avLst/>
              <a:gdLst>
                <a:gd name="T0" fmla="*/ 0 w 277943"/>
                <a:gd name="T1" fmla="*/ 0 h 129"/>
                <a:gd name="T2" fmla="*/ 0 w 277943"/>
                <a:gd name="T3" fmla="*/ 43 h 129"/>
                <a:gd name="T4" fmla="*/ 0 w 277943"/>
                <a:gd name="T5" fmla="*/ 129 h 129"/>
                <a:gd name="T6" fmla="*/ 277943 w 277943"/>
                <a:gd name="T7" fmla="*/ 129 h 129"/>
                <a:gd name="T8" fmla="*/ 277943 w 277943"/>
                <a:gd name="T9" fmla="*/ 0 h 129"/>
                <a:gd name="T10" fmla="*/ 0 w 277943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41;p17"/>
            <p:cNvSpPr>
              <a:spLocks/>
            </p:cNvSpPr>
            <p:nvPr/>
          </p:nvSpPr>
          <p:spPr bwMode="auto">
            <a:xfrm>
              <a:off x="238125" y="2380800"/>
              <a:ext cx="88675" cy="3600"/>
            </a:xfrm>
            <a:custGeom>
              <a:avLst/>
              <a:gdLst>
                <a:gd name="T0" fmla="*/ 0 w 3547"/>
                <a:gd name="T1" fmla="*/ 0 h 144"/>
                <a:gd name="T2" fmla="*/ 0 w 3547"/>
                <a:gd name="T3" fmla="*/ 143 h 144"/>
                <a:gd name="T4" fmla="*/ 3546 w 3547"/>
                <a:gd name="T5" fmla="*/ 143 h 144"/>
                <a:gd name="T6" fmla="*/ 3503 w 3547"/>
                <a:gd name="T7" fmla="*/ 0 h 144"/>
                <a:gd name="T8" fmla="*/ 0 w 3547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42;p17"/>
            <p:cNvSpPr>
              <a:spLocks/>
            </p:cNvSpPr>
            <p:nvPr/>
          </p:nvSpPr>
          <p:spPr bwMode="auto">
            <a:xfrm>
              <a:off x="424725" y="2380800"/>
              <a:ext cx="6951800" cy="3600"/>
            </a:xfrm>
            <a:custGeom>
              <a:avLst/>
              <a:gdLst>
                <a:gd name="T0" fmla="*/ 43 w 278072"/>
                <a:gd name="T1" fmla="*/ 0 h 144"/>
                <a:gd name="T2" fmla="*/ 0 w 278072"/>
                <a:gd name="T3" fmla="*/ 143 h 144"/>
                <a:gd name="T4" fmla="*/ 278072 w 278072"/>
                <a:gd name="T5" fmla="*/ 143 h 144"/>
                <a:gd name="T6" fmla="*/ 278072 w 278072"/>
                <a:gd name="T7" fmla="*/ 0 h 144"/>
                <a:gd name="T8" fmla="*/ 43 w 278072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43;p17"/>
            <p:cNvSpPr>
              <a:spLocks/>
            </p:cNvSpPr>
            <p:nvPr/>
          </p:nvSpPr>
          <p:spPr bwMode="auto">
            <a:xfrm>
              <a:off x="238125" y="2592075"/>
              <a:ext cx="100825" cy="3225"/>
            </a:xfrm>
            <a:custGeom>
              <a:avLst/>
              <a:gdLst>
                <a:gd name="T0" fmla="*/ 0 w 4033"/>
                <a:gd name="T1" fmla="*/ 0 h 129"/>
                <a:gd name="T2" fmla="*/ 0 w 4033"/>
                <a:gd name="T3" fmla="*/ 129 h 129"/>
                <a:gd name="T4" fmla="*/ 4032 w 4033"/>
                <a:gd name="T5" fmla="*/ 129 h 129"/>
                <a:gd name="T6" fmla="*/ 3904 w 4033"/>
                <a:gd name="T7" fmla="*/ 0 h 129"/>
                <a:gd name="T8" fmla="*/ 0 w 4033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44;p17"/>
            <p:cNvSpPr>
              <a:spLocks/>
            </p:cNvSpPr>
            <p:nvPr/>
          </p:nvSpPr>
          <p:spPr bwMode="auto">
            <a:xfrm>
              <a:off x="412550" y="2592075"/>
              <a:ext cx="6963975" cy="3225"/>
            </a:xfrm>
            <a:custGeom>
              <a:avLst/>
              <a:gdLst>
                <a:gd name="T0" fmla="*/ 130 w 278559"/>
                <a:gd name="T1" fmla="*/ 0 h 129"/>
                <a:gd name="T2" fmla="*/ 1 w 278559"/>
                <a:gd name="T3" fmla="*/ 129 h 129"/>
                <a:gd name="T4" fmla="*/ 278559 w 278559"/>
                <a:gd name="T5" fmla="*/ 129 h 129"/>
                <a:gd name="T6" fmla="*/ 278559 w 278559"/>
                <a:gd name="T7" fmla="*/ 0 h 129"/>
                <a:gd name="T8" fmla="*/ 130 w 278559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5;p17"/>
            <p:cNvSpPr>
              <a:spLocks/>
            </p:cNvSpPr>
            <p:nvPr/>
          </p:nvSpPr>
          <p:spPr bwMode="auto">
            <a:xfrm>
              <a:off x="238125" y="2802975"/>
              <a:ext cx="7138400" cy="3250"/>
            </a:xfrm>
            <a:custGeom>
              <a:avLst/>
              <a:gdLst>
                <a:gd name="T0" fmla="*/ 0 w 285536"/>
                <a:gd name="T1" fmla="*/ 0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0 h 130"/>
                <a:gd name="T8" fmla="*/ 5791 w 285536"/>
                <a:gd name="T9" fmla="*/ 0 h 130"/>
                <a:gd name="T10" fmla="*/ 5503 w 285536"/>
                <a:gd name="T11" fmla="*/ 22 h 130"/>
                <a:gd name="T12" fmla="*/ 5205 w 285536"/>
                <a:gd name="T13" fmla="*/ 0 h 130"/>
                <a:gd name="T14" fmla="*/ 0 w 285536"/>
                <a:gd name="T1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46;p17"/>
            <p:cNvSpPr>
              <a:spLocks/>
            </p:cNvSpPr>
            <p:nvPr/>
          </p:nvSpPr>
          <p:spPr bwMode="auto">
            <a:xfrm>
              <a:off x="238125" y="3858225"/>
              <a:ext cx="130500" cy="3250"/>
            </a:xfrm>
            <a:custGeom>
              <a:avLst/>
              <a:gdLst>
                <a:gd name="T0" fmla="*/ 0 w 5220"/>
                <a:gd name="T1" fmla="*/ 1 h 130"/>
                <a:gd name="T2" fmla="*/ 0 w 5220"/>
                <a:gd name="T3" fmla="*/ 129 h 130"/>
                <a:gd name="T4" fmla="*/ 4704 w 5220"/>
                <a:gd name="T5" fmla="*/ 129 h 130"/>
                <a:gd name="T6" fmla="*/ 5219 w 5220"/>
                <a:gd name="T7" fmla="*/ 1 h 130"/>
                <a:gd name="T8" fmla="*/ 0 w 5220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47;p17"/>
            <p:cNvSpPr>
              <a:spLocks/>
            </p:cNvSpPr>
            <p:nvPr/>
          </p:nvSpPr>
          <p:spPr bwMode="auto">
            <a:xfrm>
              <a:off x="382900" y="3858225"/>
              <a:ext cx="6993625" cy="3250"/>
            </a:xfrm>
            <a:custGeom>
              <a:avLst/>
              <a:gdLst>
                <a:gd name="T0" fmla="*/ 0 w 279745"/>
                <a:gd name="T1" fmla="*/ 1 h 130"/>
                <a:gd name="T2" fmla="*/ 501 w 279745"/>
                <a:gd name="T3" fmla="*/ 129 h 130"/>
                <a:gd name="T4" fmla="*/ 279745 w 279745"/>
                <a:gd name="T5" fmla="*/ 129 h 130"/>
                <a:gd name="T6" fmla="*/ 279745 w 279745"/>
                <a:gd name="T7" fmla="*/ 1 h 130"/>
                <a:gd name="T8" fmla="*/ 0 w 279745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48;p17"/>
            <p:cNvSpPr>
              <a:spLocks/>
            </p:cNvSpPr>
            <p:nvPr/>
          </p:nvSpPr>
          <p:spPr bwMode="auto">
            <a:xfrm>
              <a:off x="238125" y="4069125"/>
              <a:ext cx="97600" cy="3250"/>
            </a:xfrm>
            <a:custGeom>
              <a:avLst/>
              <a:gdLst>
                <a:gd name="T0" fmla="*/ 0 w 3904"/>
                <a:gd name="T1" fmla="*/ 1 h 130"/>
                <a:gd name="T2" fmla="*/ 0 w 3904"/>
                <a:gd name="T3" fmla="*/ 130 h 130"/>
                <a:gd name="T4" fmla="*/ 3804 w 3904"/>
                <a:gd name="T5" fmla="*/ 130 h 130"/>
                <a:gd name="T6" fmla="*/ 3904 w 3904"/>
                <a:gd name="T7" fmla="*/ 1 h 130"/>
                <a:gd name="T8" fmla="*/ 0 w 390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49;p17"/>
            <p:cNvSpPr>
              <a:spLocks/>
            </p:cNvSpPr>
            <p:nvPr/>
          </p:nvSpPr>
          <p:spPr bwMode="auto">
            <a:xfrm>
              <a:off x="415425" y="4069125"/>
              <a:ext cx="6961100" cy="3250"/>
            </a:xfrm>
            <a:custGeom>
              <a:avLst/>
              <a:gdLst>
                <a:gd name="T0" fmla="*/ 0 w 278444"/>
                <a:gd name="T1" fmla="*/ 1 h 130"/>
                <a:gd name="T2" fmla="*/ 115 w 278444"/>
                <a:gd name="T3" fmla="*/ 130 h 130"/>
                <a:gd name="T4" fmla="*/ 278444 w 278444"/>
                <a:gd name="T5" fmla="*/ 130 h 130"/>
                <a:gd name="T6" fmla="*/ 278444 w 278444"/>
                <a:gd name="T7" fmla="*/ 1 h 130"/>
                <a:gd name="T8" fmla="*/ 0 w 27844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50;p17"/>
            <p:cNvSpPr>
              <a:spLocks/>
            </p:cNvSpPr>
            <p:nvPr/>
          </p:nvSpPr>
          <p:spPr bwMode="auto">
            <a:xfrm>
              <a:off x="425775" y="4280050"/>
              <a:ext cx="6950750" cy="3600"/>
            </a:xfrm>
            <a:custGeom>
              <a:avLst/>
              <a:gdLst>
                <a:gd name="T0" fmla="*/ 1 w 278030"/>
                <a:gd name="T1" fmla="*/ 0 h 144"/>
                <a:gd name="T2" fmla="*/ 44 w 278030"/>
                <a:gd name="T3" fmla="*/ 143 h 144"/>
                <a:gd name="T4" fmla="*/ 278030 w 278030"/>
                <a:gd name="T5" fmla="*/ 143 h 144"/>
                <a:gd name="T6" fmla="*/ 278030 w 278030"/>
                <a:gd name="T7" fmla="*/ 0 h 144"/>
                <a:gd name="T8" fmla="*/ 1 w 27803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51;p17"/>
            <p:cNvSpPr>
              <a:spLocks/>
            </p:cNvSpPr>
            <p:nvPr/>
          </p:nvSpPr>
          <p:spPr bwMode="auto">
            <a:xfrm>
              <a:off x="238125" y="4280050"/>
              <a:ext cx="87600" cy="3600"/>
            </a:xfrm>
            <a:custGeom>
              <a:avLst/>
              <a:gdLst>
                <a:gd name="T0" fmla="*/ 0 w 3504"/>
                <a:gd name="T1" fmla="*/ 0 h 144"/>
                <a:gd name="T2" fmla="*/ 0 w 3504"/>
                <a:gd name="T3" fmla="*/ 143 h 144"/>
                <a:gd name="T4" fmla="*/ 3460 w 3504"/>
                <a:gd name="T5" fmla="*/ 143 h 144"/>
                <a:gd name="T6" fmla="*/ 3503 w 3504"/>
                <a:gd name="T7" fmla="*/ 0 h 144"/>
                <a:gd name="T8" fmla="*/ 0 w 350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52;p17"/>
            <p:cNvSpPr>
              <a:spLocks/>
            </p:cNvSpPr>
            <p:nvPr/>
          </p:nvSpPr>
          <p:spPr bwMode="auto">
            <a:xfrm>
              <a:off x="428300" y="4491300"/>
              <a:ext cx="6948575" cy="3250"/>
            </a:xfrm>
            <a:custGeom>
              <a:avLst/>
              <a:gdLst>
                <a:gd name="T0" fmla="*/ 0 w 277943"/>
                <a:gd name="T1" fmla="*/ 1 h 130"/>
                <a:gd name="T2" fmla="*/ 0 w 277943"/>
                <a:gd name="T3" fmla="*/ 130 h 130"/>
                <a:gd name="T4" fmla="*/ 277943 w 277943"/>
                <a:gd name="T5" fmla="*/ 130 h 130"/>
                <a:gd name="T6" fmla="*/ 277943 w 277943"/>
                <a:gd name="T7" fmla="*/ 1 h 130"/>
                <a:gd name="T8" fmla="*/ 0 w 277943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53;p17"/>
            <p:cNvSpPr>
              <a:spLocks/>
            </p:cNvSpPr>
            <p:nvPr/>
          </p:nvSpPr>
          <p:spPr bwMode="auto">
            <a:xfrm>
              <a:off x="238125" y="4491300"/>
              <a:ext cx="85100" cy="3250"/>
            </a:xfrm>
            <a:custGeom>
              <a:avLst/>
              <a:gdLst>
                <a:gd name="T0" fmla="*/ 0 w 3404"/>
                <a:gd name="T1" fmla="*/ 1 h 130"/>
                <a:gd name="T2" fmla="*/ 0 w 3404"/>
                <a:gd name="T3" fmla="*/ 130 h 130"/>
                <a:gd name="T4" fmla="*/ 3403 w 3404"/>
                <a:gd name="T5" fmla="*/ 130 h 130"/>
                <a:gd name="T6" fmla="*/ 3403 w 3404"/>
                <a:gd name="T7" fmla="*/ 1 h 130"/>
                <a:gd name="T8" fmla="*/ 0 w 340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54;p17"/>
            <p:cNvSpPr>
              <a:spLocks/>
            </p:cNvSpPr>
            <p:nvPr/>
          </p:nvSpPr>
          <p:spPr bwMode="auto">
            <a:xfrm>
              <a:off x="423650" y="4702225"/>
              <a:ext cx="6952875" cy="3225"/>
            </a:xfrm>
            <a:custGeom>
              <a:avLst/>
              <a:gdLst>
                <a:gd name="T0" fmla="*/ 57 w 278115"/>
                <a:gd name="T1" fmla="*/ 0 h 129"/>
                <a:gd name="T2" fmla="*/ 0 w 278115"/>
                <a:gd name="T3" fmla="*/ 129 h 129"/>
                <a:gd name="T4" fmla="*/ 278115 w 278115"/>
                <a:gd name="T5" fmla="*/ 129 h 129"/>
                <a:gd name="T6" fmla="*/ 278115 w 278115"/>
                <a:gd name="T7" fmla="*/ 0 h 129"/>
                <a:gd name="T8" fmla="*/ 57 w 278115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55;p17"/>
            <p:cNvSpPr>
              <a:spLocks/>
            </p:cNvSpPr>
            <p:nvPr/>
          </p:nvSpPr>
          <p:spPr bwMode="auto">
            <a:xfrm>
              <a:off x="238125" y="4702225"/>
              <a:ext cx="89750" cy="3225"/>
            </a:xfrm>
            <a:custGeom>
              <a:avLst/>
              <a:gdLst>
                <a:gd name="T0" fmla="*/ 0 w 3590"/>
                <a:gd name="T1" fmla="*/ 0 h 129"/>
                <a:gd name="T2" fmla="*/ 0 w 3590"/>
                <a:gd name="T3" fmla="*/ 129 h 129"/>
                <a:gd name="T4" fmla="*/ 3589 w 3590"/>
                <a:gd name="T5" fmla="*/ 129 h 129"/>
                <a:gd name="T6" fmla="*/ 3532 w 3590"/>
                <a:gd name="T7" fmla="*/ 0 h 129"/>
                <a:gd name="T8" fmla="*/ 0 w 3590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56" name="Google Shape;356;p17"/>
          <p:cNvSpPr txBox="1">
            <a:spLocks noGrp="1"/>
          </p:cNvSpPr>
          <p:nvPr>
            <p:ph type="subTitle" idx="1"/>
          </p:nvPr>
        </p:nvSpPr>
        <p:spPr>
          <a:xfrm flipH="1">
            <a:off x="4852625" y="1349000"/>
            <a:ext cx="1591200" cy="774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57" name="Google Shape;357;p17"/>
          <p:cNvSpPr txBox="1">
            <a:spLocks noGrp="1"/>
          </p:cNvSpPr>
          <p:nvPr>
            <p:ph type="subTitle" idx="2"/>
          </p:nvPr>
        </p:nvSpPr>
        <p:spPr>
          <a:xfrm flipH="1">
            <a:off x="4248425" y="1974425"/>
            <a:ext cx="2195400" cy="1008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58" name="Google Shape;358;p17"/>
          <p:cNvSpPr txBox="1">
            <a:spLocks noGrp="1"/>
          </p:cNvSpPr>
          <p:nvPr>
            <p:ph type="subTitle" idx="3"/>
          </p:nvPr>
        </p:nvSpPr>
        <p:spPr>
          <a:xfrm flipH="1">
            <a:off x="2749625" y="2688575"/>
            <a:ext cx="1591200" cy="774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59" name="Google Shape;359;p17"/>
          <p:cNvSpPr txBox="1">
            <a:spLocks noGrp="1"/>
          </p:cNvSpPr>
          <p:nvPr>
            <p:ph type="subTitle" idx="4"/>
          </p:nvPr>
        </p:nvSpPr>
        <p:spPr>
          <a:xfrm flipH="1">
            <a:off x="2749850" y="3314000"/>
            <a:ext cx="2195400" cy="1008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60" name="Google Shape;360;p17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8024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Header 2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88;p21"/>
          <p:cNvSpPr/>
          <p:nvPr/>
        </p:nvSpPr>
        <p:spPr>
          <a:xfrm rot="21380820" flipH="1">
            <a:off x="2133600" y="611188"/>
            <a:ext cx="3476625" cy="3951287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489;p21"/>
          <p:cNvSpPr/>
          <p:nvPr/>
        </p:nvSpPr>
        <p:spPr>
          <a:xfrm rot="215472">
            <a:off x="5305425" y="1327150"/>
            <a:ext cx="2613025" cy="1857375"/>
          </a:xfrm>
          <a:custGeom>
            <a:avLst/>
            <a:gdLst/>
            <a:ahLst/>
            <a:cxnLst/>
            <a:rect l="l" t="t" r="r" b="b"/>
            <a:pathLst>
              <a:path w="289820" h="205901" extrusionOk="0">
                <a:moveTo>
                  <a:pt x="152726" y="1"/>
                </a:moveTo>
                <a:cubicBezTo>
                  <a:pt x="146425" y="1"/>
                  <a:pt x="140094" y="2767"/>
                  <a:pt x="135797" y="8344"/>
                </a:cubicBezTo>
                <a:lnTo>
                  <a:pt x="10672" y="171715"/>
                </a:lnTo>
                <a:cubicBezTo>
                  <a:pt x="1" y="185692"/>
                  <a:pt x="10011" y="205900"/>
                  <a:pt x="27576" y="205900"/>
                </a:cubicBezTo>
                <a:lnTo>
                  <a:pt x="262717" y="205900"/>
                </a:lnTo>
                <a:cubicBezTo>
                  <a:pt x="279715" y="205900"/>
                  <a:pt x="289820" y="186919"/>
                  <a:pt x="280376" y="172754"/>
                </a:cubicBezTo>
                <a:lnTo>
                  <a:pt x="170266" y="9382"/>
                </a:lnTo>
                <a:cubicBezTo>
                  <a:pt x="166124" y="3145"/>
                  <a:pt x="159443" y="1"/>
                  <a:pt x="152726" y="1"/>
                </a:cubicBezTo>
                <a:close/>
              </a:path>
            </a:pathLst>
          </a:custGeom>
          <a:solidFill>
            <a:srgbClr val="CCEEF7"/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493;p21"/>
          <p:cNvSpPr/>
          <p:nvPr/>
        </p:nvSpPr>
        <p:spPr>
          <a:xfrm rot="3182543">
            <a:off x="6257131" y="1161257"/>
            <a:ext cx="892175" cy="931862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" name="Google Shape;494;p21"/>
          <p:cNvGrpSpPr>
            <a:grpSpLocks/>
          </p:cNvGrpSpPr>
          <p:nvPr/>
        </p:nvGrpSpPr>
        <p:grpSpPr bwMode="auto">
          <a:xfrm rot="21380861" flipH="1">
            <a:off x="3487738" y="806450"/>
            <a:ext cx="447675" cy="536575"/>
            <a:chOff x="2279900" y="1356008"/>
            <a:chExt cx="355973" cy="427192"/>
          </a:xfrm>
        </p:grpSpPr>
        <p:sp>
          <p:nvSpPr>
            <p:cNvPr id="9" name="Google Shape;495;p21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D9D9D9">
                    <a:alpha val="67058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" name="Google Shape;496;p21"/>
            <p:cNvGrpSpPr>
              <a:grpSpLocks/>
            </p:cNvGrpSpPr>
            <p:nvPr/>
          </p:nvGrpSpPr>
          <p:grpSpPr bwMode="auto"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11" name="Google Shape;497;p21"/>
              <p:cNvSpPr>
                <a:spLocks/>
              </p:cNvSpPr>
              <p:nvPr/>
            </p:nvSpPr>
            <p:spPr bwMode="auto">
              <a:xfrm>
                <a:off x="1847775" y="3431350"/>
                <a:ext cx="1268050" cy="1740100"/>
              </a:xfrm>
              <a:custGeom>
                <a:avLst/>
                <a:gdLst>
                  <a:gd name="T0" fmla="*/ 34802 w 50722"/>
                  <a:gd name="T1" fmla="*/ 0 h 69604"/>
                  <a:gd name="T2" fmla="*/ 0 w 50722"/>
                  <a:gd name="T3" fmla="*/ 69603 h 69604"/>
                  <a:gd name="T4" fmla="*/ 0 w 50722"/>
                  <a:gd name="T5" fmla="*/ 69603 h 69604"/>
                  <a:gd name="T6" fmla="*/ 50721 w 50722"/>
                  <a:gd name="T7" fmla="*/ 12218 h 69604"/>
                  <a:gd name="T8" fmla="*/ 34802 w 50722"/>
                  <a:gd name="T9" fmla="*/ 0 h 69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" name="Google Shape;498;p21"/>
              <p:cNvSpPr/>
              <p:nvPr/>
            </p:nvSpPr>
            <p:spPr>
              <a:xfrm>
                <a:off x="1874176" y="735410"/>
                <a:ext cx="3546693" cy="3379253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499;p21"/>
              <p:cNvSpPr/>
              <p:nvPr/>
            </p:nvSpPr>
            <p:spPr>
              <a:xfrm>
                <a:off x="2696236" y="208518"/>
                <a:ext cx="2803038" cy="2672861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" dist="9525" dir="6480000" algn="bl" rotWithShape="0">
                  <a:srgbClr val="BF9000">
                    <a:alpha val="30000"/>
                  </a:srgbClr>
                </a:outerShdw>
              </a:effectLst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0" name="Google Shape;490;p21"/>
          <p:cNvSpPr txBox="1">
            <a:spLocks noGrp="1"/>
          </p:cNvSpPr>
          <p:nvPr>
            <p:ph type="ctrTitle"/>
          </p:nvPr>
        </p:nvSpPr>
        <p:spPr>
          <a:xfrm rot="-219092" flipH="1">
            <a:off x="2017581" y="1522491"/>
            <a:ext cx="3678869" cy="165607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91" name="Google Shape;491;p21"/>
          <p:cNvSpPr txBox="1">
            <a:spLocks noGrp="1"/>
          </p:cNvSpPr>
          <p:nvPr>
            <p:ph type="subTitle" idx="1"/>
          </p:nvPr>
        </p:nvSpPr>
        <p:spPr>
          <a:xfrm rot="-219126" flipH="1">
            <a:off x="2520544" y="3328272"/>
            <a:ext cx="2844677" cy="737106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2" name="Google Shape;492;p21"/>
          <p:cNvSpPr txBox="1">
            <a:spLocks noGrp="1"/>
          </p:cNvSpPr>
          <p:nvPr>
            <p:ph type="title" idx="2"/>
          </p:nvPr>
        </p:nvSpPr>
        <p:spPr>
          <a:xfrm rot="475373" flipH="1">
            <a:off x="5959839" y="2010223"/>
            <a:ext cx="1384213" cy="920192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48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69860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2"/>
          <p:cNvSpPr txBox="1">
            <a:spLocks noGrp="1"/>
          </p:cNvSpPr>
          <p:nvPr>
            <p:ph type="ctrTitle"/>
          </p:nvPr>
        </p:nvSpPr>
        <p:spPr>
          <a:xfrm flipH="1">
            <a:off x="3337775" y="3367425"/>
            <a:ext cx="2721300" cy="7863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02" name="Google Shape;502;p22"/>
          <p:cNvSpPr txBox="1">
            <a:spLocks noGrp="1"/>
          </p:cNvSpPr>
          <p:nvPr>
            <p:ph type="subTitle" idx="1"/>
          </p:nvPr>
        </p:nvSpPr>
        <p:spPr>
          <a:xfrm flipH="1">
            <a:off x="2109325" y="1215825"/>
            <a:ext cx="5178900" cy="1331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800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572;p25"/>
          <p:cNvGrpSpPr>
            <a:grpSpLocks/>
          </p:cNvGrpSpPr>
          <p:nvPr/>
        </p:nvGrpSpPr>
        <p:grpSpPr bwMode="auto">
          <a:xfrm>
            <a:off x="600075" y="344488"/>
            <a:ext cx="7937500" cy="4454525"/>
            <a:chOff x="238125" y="847975"/>
            <a:chExt cx="7143400" cy="4009400"/>
          </a:xfrm>
        </p:grpSpPr>
        <p:sp>
          <p:nvSpPr>
            <p:cNvPr id="6" name="Google Shape;573;p25"/>
            <p:cNvSpPr/>
            <p:nvPr/>
          </p:nvSpPr>
          <p:spPr>
            <a:xfrm>
              <a:off x="238125" y="847975"/>
              <a:ext cx="714340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574;p25"/>
            <p:cNvSpPr>
              <a:spLocks/>
            </p:cNvSpPr>
            <p:nvPr/>
          </p:nvSpPr>
          <p:spPr bwMode="auto">
            <a:xfrm>
              <a:off x="238125" y="1114625"/>
              <a:ext cx="7138400" cy="3600"/>
            </a:xfrm>
            <a:custGeom>
              <a:avLst/>
              <a:gdLst>
                <a:gd name="T0" fmla="*/ 0 w 285536"/>
                <a:gd name="T1" fmla="*/ 1 h 144"/>
                <a:gd name="T2" fmla="*/ 0 w 285536"/>
                <a:gd name="T3" fmla="*/ 144 h 144"/>
                <a:gd name="T4" fmla="*/ 285536 w 285536"/>
                <a:gd name="T5" fmla="*/ 144 h 144"/>
                <a:gd name="T6" fmla="*/ 285536 w 285536"/>
                <a:gd name="T7" fmla="*/ 1 h 144"/>
                <a:gd name="T8" fmla="*/ 0 w 285536"/>
                <a:gd name="T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575;p25"/>
            <p:cNvSpPr>
              <a:spLocks/>
            </p:cNvSpPr>
            <p:nvPr/>
          </p:nvSpPr>
          <p:spPr bwMode="auto">
            <a:xfrm>
              <a:off x="238125" y="132590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1 h 130"/>
                <a:gd name="T8" fmla="*/ 0 w 285536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576;p25"/>
            <p:cNvSpPr>
              <a:spLocks/>
            </p:cNvSpPr>
            <p:nvPr/>
          </p:nvSpPr>
          <p:spPr bwMode="auto">
            <a:xfrm>
              <a:off x="238125" y="1747725"/>
              <a:ext cx="99400" cy="3600"/>
            </a:xfrm>
            <a:custGeom>
              <a:avLst/>
              <a:gdLst>
                <a:gd name="T0" fmla="*/ 0 w 3976"/>
                <a:gd name="T1" fmla="*/ 0 h 144"/>
                <a:gd name="T2" fmla="*/ 0 w 3976"/>
                <a:gd name="T3" fmla="*/ 143 h 144"/>
                <a:gd name="T4" fmla="*/ 3861 w 3976"/>
                <a:gd name="T5" fmla="*/ 143 h 144"/>
                <a:gd name="T6" fmla="*/ 3975 w 3976"/>
                <a:gd name="T7" fmla="*/ 0 h 144"/>
                <a:gd name="T8" fmla="*/ 0 w 3976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577;p25"/>
            <p:cNvSpPr>
              <a:spLocks/>
            </p:cNvSpPr>
            <p:nvPr/>
          </p:nvSpPr>
          <p:spPr bwMode="auto">
            <a:xfrm>
              <a:off x="238125" y="3013875"/>
              <a:ext cx="7138400" cy="3600"/>
            </a:xfrm>
            <a:custGeom>
              <a:avLst/>
              <a:gdLst>
                <a:gd name="T0" fmla="*/ 0 w 285536"/>
                <a:gd name="T1" fmla="*/ 1 h 144"/>
                <a:gd name="T2" fmla="*/ 0 w 285536"/>
                <a:gd name="T3" fmla="*/ 144 h 144"/>
                <a:gd name="T4" fmla="*/ 285536 w 285536"/>
                <a:gd name="T5" fmla="*/ 144 h 144"/>
                <a:gd name="T6" fmla="*/ 285536 w 285536"/>
                <a:gd name="T7" fmla="*/ 1 h 144"/>
                <a:gd name="T8" fmla="*/ 0 w 285536"/>
                <a:gd name="T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578;p25"/>
            <p:cNvSpPr>
              <a:spLocks/>
            </p:cNvSpPr>
            <p:nvPr/>
          </p:nvSpPr>
          <p:spPr bwMode="auto">
            <a:xfrm>
              <a:off x="238125" y="3225150"/>
              <a:ext cx="7138400" cy="3250"/>
            </a:xfrm>
            <a:custGeom>
              <a:avLst/>
              <a:gdLst>
                <a:gd name="T0" fmla="*/ 0 w 285536"/>
                <a:gd name="T1" fmla="*/ 0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0 h 130"/>
                <a:gd name="T8" fmla="*/ 0 w 285536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79;p25"/>
            <p:cNvSpPr>
              <a:spLocks/>
            </p:cNvSpPr>
            <p:nvPr/>
          </p:nvSpPr>
          <p:spPr bwMode="auto">
            <a:xfrm>
              <a:off x="238125" y="343605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1 h 130"/>
                <a:gd name="T8" fmla="*/ 0 w 285536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580;p25"/>
            <p:cNvSpPr>
              <a:spLocks/>
            </p:cNvSpPr>
            <p:nvPr/>
          </p:nvSpPr>
          <p:spPr bwMode="auto">
            <a:xfrm>
              <a:off x="238125" y="3646975"/>
              <a:ext cx="7138400" cy="3575"/>
            </a:xfrm>
            <a:custGeom>
              <a:avLst/>
              <a:gdLst>
                <a:gd name="T0" fmla="*/ 0 w 285536"/>
                <a:gd name="T1" fmla="*/ 0 h 143"/>
                <a:gd name="T2" fmla="*/ 0 w 285536"/>
                <a:gd name="T3" fmla="*/ 143 h 143"/>
                <a:gd name="T4" fmla="*/ 285536 w 285536"/>
                <a:gd name="T5" fmla="*/ 143 h 143"/>
                <a:gd name="T6" fmla="*/ 285536 w 285536"/>
                <a:gd name="T7" fmla="*/ 0 h 143"/>
                <a:gd name="T8" fmla="*/ 0 w 285536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581;p25"/>
            <p:cNvSpPr>
              <a:spLocks/>
            </p:cNvSpPr>
            <p:nvPr/>
          </p:nvSpPr>
          <p:spPr bwMode="auto">
            <a:xfrm>
              <a:off x="238125" y="153680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30 h 130"/>
                <a:gd name="T4" fmla="*/ 4876 w 285536"/>
                <a:gd name="T5" fmla="*/ 130 h 130"/>
                <a:gd name="T6" fmla="*/ 5484 w 285536"/>
                <a:gd name="T7" fmla="*/ 44 h 130"/>
                <a:gd name="T8" fmla="*/ 6091 w 285536"/>
                <a:gd name="T9" fmla="*/ 130 h 130"/>
                <a:gd name="T10" fmla="*/ 285536 w 285536"/>
                <a:gd name="T11" fmla="*/ 130 h 130"/>
                <a:gd name="T12" fmla="*/ 285536 w 285536"/>
                <a:gd name="T13" fmla="*/ 1 h 130"/>
                <a:gd name="T14" fmla="*/ 0 w 285536"/>
                <a:gd name="T15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582;p25"/>
            <p:cNvSpPr>
              <a:spLocks/>
            </p:cNvSpPr>
            <p:nvPr/>
          </p:nvSpPr>
          <p:spPr bwMode="auto">
            <a:xfrm>
              <a:off x="337125" y="1747725"/>
              <a:ext cx="750" cy="725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29 h 29"/>
                <a:gd name="T4" fmla="*/ 29 w 30"/>
                <a:gd name="T5" fmla="*/ 0 h 29"/>
                <a:gd name="T6" fmla="*/ 1 w 3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583;p25"/>
            <p:cNvSpPr>
              <a:spLocks/>
            </p:cNvSpPr>
            <p:nvPr/>
          </p:nvSpPr>
          <p:spPr bwMode="auto">
            <a:xfrm>
              <a:off x="413275" y="1747725"/>
              <a:ext cx="6963250" cy="3600"/>
            </a:xfrm>
            <a:custGeom>
              <a:avLst/>
              <a:gdLst>
                <a:gd name="T0" fmla="*/ 0 w 278530"/>
                <a:gd name="T1" fmla="*/ 0 h 144"/>
                <a:gd name="T2" fmla="*/ 115 w 278530"/>
                <a:gd name="T3" fmla="*/ 143 h 144"/>
                <a:gd name="T4" fmla="*/ 278530 w 278530"/>
                <a:gd name="T5" fmla="*/ 143 h 144"/>
                <a:gd name="T6" fmla="*/ 278530 w 278530"/>
                <a:gd name="T7" fmla="*/ 0 h 144"/>
                <a:gd name="T8" fmla="*/ 0 w 27853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584;p25"/>
            <p:cNvSpPr>
              <a:spLocks/>
            </p:cNvSpPr>
            <p:nvPr/>
          </p:nvSpPr>
          <p:spPr bwMode="auto">
            <a:xfrm>
              <a:off x="238125" y="1958975"/>
              <a:ext cx="88300" cy="3250"/>
            </a:xfrm>
            <a:custGeom>
              <a:avLst/>
              <a:gdLst>
                <a:gd name="T0" fmla="*/ 0 w 3532"/>
                <a:gd name="T1" fmla="*/ 1 h 130"/>
                <a:gd name="T2" fmla="*/ 0 w 3532"/>
                <a:gd name="T3" fmla="*/ 130 h 130"/>
                <a:gd name="T4" fmla="*/ 3489 w 3532"/>
                <a:gd name="T5" fmla="*/ 130 h 130"/>
                <a:gd name="T6" fmla="*/ 3532 w 3532"/>
                <a:gd name="T7" fmla="*/ 1 h 130"/>
                <a:gd name="T8" fmla="*/ 0 w 3532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585;p25"/>
            <p:cNvSpPr>
              <a:spLocks/>
            </p:cNvSpPr>
            <p:nvPr/>
          </p:nvSpPr>
          <p:spPr bwMode="auto">
            <a:xfrm>
              <a:off x="424725" y="1958975"/>
              <a:ext cx="6951800" cy="3250"/>
            </a:xfrm>
            <a:custGeom>
              <a:avLst/>
              <a:gdLst>
                <a:gd name="T0" fmla="*/ 0 w 278072"/>
                <a:gd name="T1" fmla="*/ 1 h 130"/>
                <a:gd name="T2" fmla="*/ 57 w 278072"/>
                <a:gd name="T3" fmla="*/ 130 h 130"/>
                <a:gd name="T4" fmla="*/ 278072 w 278072"/>
                <a:gd name="T5" fmla="*/ 130 h 130"/>
                <a:gd name="T6" fmla="*/ 278072 w 278072"/>
                <a:gd name="T7" fmla="*/ 1 h 130"/>
                <a:gd name="T8" fmla="*/ 0 w 278072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586;p25"/>
            <p:cNvSpPr>
              <a:spLocks/>
            </p:cNvSpPr>
            <p:nvPr/>
          </p:nvSpPr>
          <p:spPr bwMode="auto">
            <a:xfrm>
              <a:off x="238125" y="2169900"/>
              <a:ext cx="85100" cy="3225"/>
            </a:xfrm>
            <a:custGeom>
              <a:avLst/>
              <a:gdLst>
                <a:gd name="T0" fmla="*/ 0 w 3404"/>
                <a:gd name="T1" fmla="*/ 0 h 129"/>
                <a:gd name="T2" fmla="*/ 0 w 3404"/>
                <a:gd name="T3" fmla="*/ 129 h 129"/>
                <a:gd name="T4" fmla="*/ 3403 w 3404"/>
                <a:gd name="T5" fmla="*/ 129 h 129"/>
                <a:gd name="T6" fmla="*/ 3403 w 3404"/>
                <a:gd name="T7" fmla="*/ 43 h 129"/>
                <a:gd name="T8" fmla="*/ 3403 w 3404"/>
                <a:gd name="T9" fmla="*/ 0 h 129"/>
                <a:gd name="T10" fmla="*/ 0 w 3404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587;p25"/>
            <p:cNvSpPr>
              <a:spLocks/>
            </p:cNvSpPr>
            <p:nvPr/>
          </p:nvSpPr>
          <p:spPr bwMode="auto">
            <a:xfrm>
              <a:off x="428300" y="2169900"/>
              <a:ext cx="6948575" cy="3225"/>
            </a:xfrm>
            <a:custGeom>
              <a:avLst/>
              <a:gdLst>
                <a:gd name="T0" fmla="*/ 0 w 277943"/>
                <a:gd name="T1" fmla="*/ 0 h 129"/>
                <a:gd name="T2" fmla="*/ 0 w 277943"/>
                <a:gd name="T3" fmla="*/ 43 h 129"/>
                <a:gd name="T4" fmla="*/ 0 w 277943"/>
                <a:gd name="T5" fmla="*/ 129 h 129"/>
                <a:gd name="T6" fmla="*/ 277943 w 277943"/>
                <a:gd name="T7" fmla="*/ 129 h 129"/>
                <a:gd name="T8" fmla="*/ 277943 w 277943"/>
                <a:gd name="T9" fmla="*/ 0 h 129"/>
                <a:gd name="T10" fmla="*/ 0 w 277943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588;p25"/>
            <p:cNvSpPr>
              <a:spLocks/>
            </p:cNvSpPr>
            <p:nvPr/>
          </p:nvSpPr>
          <p:spPr bwMode="auto">
            <a:xfrm>
              <a:off x="238125" y="2380800"/>
              <a:ext cx="88675" cy="3600"/>
            </a:xfrm>
            <a:custGeom>
              <a:avLst/>
              <a:gdLst>
                <a:gd name="T0" fmla="*/ 0 w 3547"/>
                <a:gd name="T1" fmla="*/ 0 h 144"/>
                <a:gd name="T2" fmla="*/ 0 w 3547"/>
                <a:gd name="T3" fmla="*/ 143 h 144"/>
                <a:gd name="T4" fmla="*/ 3546 w 3547"/>
                <a:gd name="T5" fmla="*/ 143 h 144"/>
                <a:gd name="T6" fmla="*/ 3503 w 3547"/>
                <a:gd name="T7" fmla="*/ 0 h 144"/>
                <a:gd name="T8" fmla="*/ 0 w 3547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589;p25"/>
            <p:cNvSpPr>
              <a:spLocks/>
            </p:cNvSpPr>
            <p:nvPr/>
          </p:nvSpPr>
          <p:spPr bwMode="auto">
            <a:xfrm>
              <a:off x="424725" y="2380800"/>
              <a:ext cx="6951800" cy="3600"/>
            </a:xfrm>
            <a:custGeom>
              <a:avLst/>
              <a:gdLst>
                <a:gd name="T0" fmla="*/ 43 w 278072"/>
                <a:gd name="T1" fmla="*/ 0 h 144"/>
                <a:gd name="T2" fmla="*/ 0 w 278072"/>
                <a:gd name="T3" fmla="*/ 143 h 144"/>
                <a:gd name="T4" fmla="*/ 278072 w 278072"/>
                <a:gd name="T5" fmla="*/ 143 h 144"/>
                <a:gd name="T6" fmla="*/ 278072 w 278072"/>
                <a:gd name="T7" fmla="*/ 0 h 144"/>
                <a:gd name="T8" fmla="*/ 43 w 278072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590;p25"/>
            <p:cNvSpPr>
              <a:spLocks/>
            </p:cNvSpPr>
            <p:nvPr/>
          </p:nvSpPr>
          <p:spPr bwMode="auto">
            <a:xfrm>
              <a:off x="238125" y="2592075"/>
              <a:ext cx="100825" cy="3225"/>
            </a:xfrm>
            <a:custGeom>
              <a:avLst/>
              <a:gdLst>
                <a:gd name="T0" fmla="*/ 0 w 4033"/>
                <a:gd name="T1" fmla="*/ 0 h 129"/>
                <a:gd name="T2" fmla="*/ 0 w 4033"/>
                <a:gd name="T3" fmla="*/ 129 h 129"/>
                <a:gd name="T4" fmla="*/ 4032 w 4033"/>
                <a:gd name="T5" fmla="*/ 129 h 129"/>
                <a:gd name="T6" fmla="*/ 3904 w 4033"/>
                <a:gd name="T7" fmla="*/ 0 h 129"/>
                <a:gd name="T8" fmla="*/ 0 w 4033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591;p25"/>
            <p:cNvSpPr>
              <a:spLocks/>
            </p:cNvSpPr>
            <p:nvPr/>
          </p:nvSpPr>
          <p:spPr bwMode="auto">
            <a:xfrm>
              <a:off x="412550" y="2592075"/>
              <a:ext cx="6963975" cy="3225"/>
            </a:xfrm>
            <a:custGeom>
              <a:avLst/>
              <a:gdLst>
                <a:gd name="T0" fmla="*/ 130 w 278559"/>
                <a:gd name="T1" fmla="*/ 0 h 129"/>
                <a:gd name="T2" fmla="*/ 1 w 278559"/>
                <a:gd name="T3" fmla="*/ 129 h 129"/>
                <a:gd name="T4" fmla="*/ 278559 w 278559"/>
                <a:gd name="T5" fmla="*/ 129 h 129"/>
                <a:gd name="T6" fmla="*/ 278559 w 278559"/>
                <a:gd name="T7" fmla="*/ 0 h 129"/>
                <a:gd name="T8" fmla="*/ 130 w 278559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592;p25"/>
            <p:cNvSpPr>
              <a:spLocks/>
            </p:cNvSpPr>
            <p:nvPr/>
          </p:nvSpPr>
          <p:spPr bwMode="auto">
            <a:xfrm>
              <a:off x="238125" y="2802975"/>
              <a:ext cx="7138400" cy="3250"/>
            </a:xfrm>
            <a:custGeom>
              <a:avLst/>
              <a:gdLst>
                <a:gd name="T0" fmla="*/ 0 w 285536"/>
                <a:gd name="T1" fmla="*/ 0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0 h 130"/>
                <a:gd name="T8" fmla="*/ 5791 w 285536"/>
                <a:gd name="T9" fmla="*/ 0 h 130"/>
                <a:gd name="T10" fmla="*/ 5503 w 285536"/>
                <a:gd name="T11" fmla="*/ 22 h 130"/>
                <a:gd name="T12" fmla="*/ 5205 w 285536"/>
                <a:gd name="T13" fmla="*/ 0 h 130"/>
                <a:gd name="T14" fmla="*/ 0 w 285536"/>
                <a:gd name="T1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593;p25"/>
            <p:cNvSpPr>
              <a:spLocks/>
            </p:cNvSpPr>
            <p:nvPr/>
          </p:nvSpPr>
          <p:spPr bwMode="auto">
            <a:xfrm>
              <a:off x="238125" y="3858225"/>
              <a:ext cx="130500" cy="3250"/>
            </a:xfrm>
            <a:custGeom>
              <a:avLst/>
              <a:gdLst>
                <a:gd name="T0" fmla="*/ 0 w 5220"/>
                <a:gd name="T1" fmla="*/ 1 h 130"/>
                <a:gd name="T2" fmla="*/ 0 w 5220"/>
                <a:gd name="T3" fmla="*/ 129 h 130"/>
                <a:gd name="T4" fmla="*/ 4704 w 5220"/>
                <a:gd name="T5" fmla="*/ 129 h 130"/>
                <a:gd name="T6" fmla="*/ 5219 w 5220"/>
                <a:gd name="T7" fmla="*/ 1 h 130"/>
                <a:gd name="T8" fmla="*/ 0 w 5220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594;p25"/>
            <p:cNvSpPr>
              <a:spLocks/>
            </p:cNvSpPr>
            <p:nvPr/>
          </p:nvSpPr>
          <p:spPr bwMode="auto">
            <a:xfrm>
              <a:off x="382900" y="3858225"/>
              <a:ext cx="6993625" cy="3250"/>
            </a:xfrm>
            <a:custGeom>
              <a:avLst/>
              <a:gdLst>
                <a:gd name="T0" fmla="*/ 0 w 279745"/>
                <a:gd name="T1" fmla="*/ 1 h 130"/>
                <a:gd name="T2" fmla="*/ 501 w 279745"/>
                <a:gd name="T3" fmla="*/ 129 h 130"/>
                <a:gd name="T4" fmla="*/ 279745 w 279745"/>
                <a:gd name="T5" fmla="*/ 129 h 130"/>
                <a:gd name="T6" fmla="*/ 279745 w 279745"/>
                <a:gd name="T7" fmla="*/ 1 h 130"/>
                <a:gd name="T8" fmla="*/ 0 w 279745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595;p25"/>
            <p:cNvSpPr>
              <a:spLocks/>
            </p:cNvSpPr>
            <p:nvPr/>
          </p:nvSpPr>
          <p:spPr bwMode="auto">
            <a:xfrm>
              <a:off x="238125" y="4069125"/>
              <a:ext cx="97600" cy="3250"/>
            </a:xfrm>
            <a:custGeom>
              <a:avLst/>
              <a:gdLst>
                <a:gd name="T0" fmla="*/ 0 w 3904"/>
                <a:gd name="T1" fmla="*/ 1 h 130"/>
                <a:gd name="T2" fmla="*/ 0 w 3904"/>
                <a:gd name="T3" fmla="*/ 130 h 130"/>
                <a:gd name="T4" fmla="*/ 3804 w 3904"/>
                <a:gd name="T5" fmla="*/ 130 h 130"/>
                <a:gd name="T6" fmla="*/ 3904 w 3904"/>
                <a:gd name="T7" fmla="*/ 1 h 130"/>
                <a:gd name="T8" fmla="*/ 0 w 390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596;p25"/>
            <p:cNvSpPr>
              <a:spLocks/>
            </p:cNvSpPr>
            <p:nvPr/>
          </p:nvSpPr>
          <p:spPr bwMode="auto">
            <a:xfrm>
              <a:off x="415425" y="4069125"/>
              <a:ext cx="6961100" cy="3250"/>
            </a:xfrm>
            <a:custGeom>
              <a:avLst/>
              <a:gdLst>
                <a:gd name="T0" fmla="*/ 0 w 278444"/>
                <a:gd name="T1" fmla="*/ 1 h 130"/>
                <a:gd name="T2" fmla="*/ 115 w 278444"/>
                <a:gd name="T3" fmla="*/ 130 h 130"/>
                <a:gd name="T4" fmla="*/ 278444 w 278444"/>
                <a:gd name="T5" fmla="*/ 130 h 130"/>
                <a:gd name="T6" fmla="*/ 278444 w 278444"/>
                <a:gd name="T7" fmla="*/ 1 h 130"/>
                <a:gd name="T8" fmla="*/ 0 w 27844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597;p25"/>
            <p:cNvSpPr>
              <a:spLocks/>
            </p:cNvSpPr>
            <p:nvPr/>
          </p:nvSpPr>
          <p:spPr bwMode="auto">
            <a:xfrm>
              <a:off x="425775" y="4280050"/>
              <a:ext cx="6950750" cy="3600"/>
            </a:xfrm>
            <a:custGeom>
              <a:avLst/>
              <a:gdLst>
                <a:gd name="T0" fmla="*/ 1 w 278030"/>
                <a:gd name="T1" fmla="*/ 0 h 144"/>
                <a:gd name="T2" fmla="*/ 44 w 278030"/>
                <a:gd name="T3" fmla="*/ 143 h 144"/>
                <a:gd name="T4" fmla="*/ 278030 w 278030"/>
                <a:gd name="T5" fmla="*/ 143 h 144"/>
                <a:gd name="T6" fmla="*/ 278030 w 278030"/>
                <a:gd name="T7" fmla="*/ 0 h 144"/>
                <a:gd name="T8" fmla="*/ 1 w 27803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598;p25"/>
            <p:cNvSpPr>
              <a:spLocks/>
            </p:cNvSpPr>
            <p:nvPr/>
          </p:nvSpPr>
          <p:spPr bwMode="auto">
            <a:xfrm>
              <a:off x="238125" y="4280050"/>
              <a:ext cx="87600" cy="3600"/>
            </a:xfrm>
            <a:custGeom>
              <a:avLst/>
              <a:gdLst>
                <a:gd name="T0" fmla="*/ 0 w 3504"/>
                <a:gd name="T1" fmla="*/ 0 h 144"/>
                <a:gd name="T2" fmla="*/ 0 w 3504"/>
                <a:gd name="T3" fmla="*/ 143 h 144"/>
                <a:gd name="T4" fmla="*/ 3460 w 3504"/>
                <a:gd name="T5" fmla="*/ 143 h 144"/>
                <a:gd name="T6" fmla="*/ 3503 w 3504"/>
                <a:gd name="T7" fmla="*/ 0 h 144"/>
                <a:gd name="T8" fmla="*/ 0 w 350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599;p25"/>
            <p:cNvSpPr>
              <a:spLocks/>
            </p:cNvSpPr>
            <p:nvPr/>
          </p:nvSpPr>
          <p:spPr bwMode="auto">
            <a:xfrm>
              <a:off x="428300" y="4491300"/>
              <a:ext cx="6948575" cy="3250"/>
            </a:xfrm>
            <a:custGeom>
              <a:avLst/>
              <a:gdLst>
                <a:gd name="T0" fmla="*/ 0 w 277943"/>
                <a:gd name="T1" fmla="*/ 1 h 130"/>
                <a:gd name="T2" fmla="*/ 0 w 277943"/>
                <a:gd name="T3" fmla="*/ 130 h 130"/>
                <a:gd name="T4" fmla="*/ 277943 w 277943"/>
                <a:gd name="T5" fmla="*/ 130 h 130"/>
                <a:gd name="T6" fmla="*/ 277943 w 277943"/>
                <a:gd name="T7" fmla="*/ 1 h 130"/>
                <a:gd name="T8" fmla="*/ 0 w 277943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600;p25"/>
            <p:cNvSpPr>
              <a:spLocks/>
            </p:cNvSpPr>
            <p:nvPr/>
          </p:nvSpPr>
          <p:spPr bwMode="auto">
            <a:xfrm>
              <a:off x="238125" y="4491300"/>
              <a:ext cx="85100" cy="3250"/>
            </a:xfrm>
            <a:custGeom>
              <a:avLst/>
              <a:gdLst>
                <a:gd name="T0" fmla="*/ 0 w 3404"/>
                <a:gd name="T1" fmla="*/ 1 h 130"/>
                <a:gd name="T2" fmla="*/ 0 w 3404"/>
                <a:gd name="T3" fmla="*/ 130 h 130"/>
                <a:gd name="T4" fmla="*/ 3403 w 3404"/>
                <a:gd name="T5" fmla="*/ 130 h 130"/>
                <a:gd name="T6" fmla="*/ 3403 w 3404"/>
                <a:gd name="T7" fmla="*/ 1 h 130"/>
                <a:gd name="T8" fmla="*/ 0 w 340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601;p25"/>
            <p:cNvSpPr>
              <a:spLocks/>
            </p:cNvSpPr>
            <p:nvPr/>
          </p:nvSpPr>
          <p:spPr bwMode="auto">
            <a:xfrm>
              <a:off x="423650" y="4702225"/>
              <a:ext cx="6952875" cy="3225"/>
            </a:xfrm>
            <a:custGeom>
              <a:avLst/>
              <a:gdLst>
                <a:gd name="T0" fmla="*/ 57 w 278115"/>
                <a:gd name="T1" fmla="*/ 0 h 129"/>
                <a:gd name="T2" fmla="*/ 0 w 278115"/>
                <a:gd name="T3" fmla="*/ 129 h 129"/>
                <a:gd name="T4" fmla="*/ 278115 w 278115"/>
                <a:gd name="T5" fmla="*/ 129 h 129"/>
                <a:gd name="T6" fmla="*/ 278115 w 278115"/>
                <a:gd name="T7" fmla="*/ 0 h 129"/>
                <a:gd name="T8" fmla="*/ 57 w 278115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602;p25"/>
            <p:cNvSpPr>
              <a:spLocks/>
            </p:cNvSpPr>
            <p:nvPr/>
          </p:nvSpPr>
          <p:spPr bwMode="auto">
            <a:xfrm>
              <a:off x="238125" y="4702225"/>
              <a:ext cx="89750" cy="3225"/>
            </a:xfrm>
            <a:custGeom>
              <a:avLst/>
              <a:gdLst>
                <a:gd name="T0" fmla="*/ 0 w 3590"/>
                <a:gd name="T1" fmla="*/ 0 h 129"/>
                <a:gd name="T2" fmla="*/ 0 w 3590"/>
                <a:gd name="T3" fmla="*/ 129 h 129"/>
                <a:gd name="T4" fmla="*/ 3589 w 3590"/>
                <a:gd name="T5" fmla="*/ 129 h 129"/>
                <a:gd name="T6" fmla="*/ 3532 w 3590"/>
                <a:gd name="T7" fmla="*/ 0 h 129"/>
                <a:gd name="T8" fmla="*/ 0 w 3590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603" name="Google Shape;603;p25"/>
          <p:cNvSpPr txBox="1">
            <a:spLocks noGrp="1"/>
          </p:cNvSpPr>
          <p:nvPr>
            <p:ph type="body" idx="1"/>
          </p:nvPr>
        </p:nvSpPr>
        <p:spPr>
          <a:xfrm>
            <a:off x="1150925" y="1241100"/>
            <a:ext cx="3427500" cy="3166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ignika Negative SemiBold"/>
              <a:buChar char="●"/>
              <a:defRPr sz="1400"/>
            </a:lvl1pPr>
            <a:lvl2pPr marL="914378" lvl="1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566" lvl="2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754" lvl="3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5943" lvl="4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132" lvl="5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320" lvl="6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509" lvl="7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697" lvl="8" indent="-304793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604" name="Google Shape;604;p25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605" name="Google Shape;605;p25"/>
          <p:cNvSpPr txBox="1">
            <a:spLocks noGrp="1"/>
          </p:cNvSpPr>
          <p:nvPr>
            <p:ph type="body" idx="2"/>
          </p:nvPr>
        </p:nvSpPr>
        <p:spPr>
          <a:xfrm>
            <a:off x="4669500" y="1241100"/>
            <a:ext cx="3754500" cy="3166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ignika Negative SemiBold"/>
              <a:buChar char="●"/>
              <a:defRPr sz="1400"/>
            </a:lvl1pPr>
            <a:lvl2pPr marL="914378" lvl="1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566" lvl="2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754" lvl="3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5943" lvl="4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132" lvl="5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320" lvl="6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509" lvl="7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697" lvl="8" indent="-304793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1037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Big title and text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673;p27"/>
          <p:cNvGrpSpPr>
            <a:grpSpLocks/>
          </p:cNvGrpSpPr>
          <p:nvPr/>
        </p:nvGrpSpPr>
        <p:grpSpPr bwMode="auto">
          <a:xfrm rot="243592">
            <a:off x="1092200" y="854075"/>
            <a:ext cx="6899275" cy="3556000"/>
            <a:chOff x="2016900" y="1269275"/>
            <a:chExt cx="6591250" cy="2916825"/>
          </a:xfrm>
        </p:grpSpPr>
        <p:sp>
          <p:nvSpPr>
            <p:cNvPr id="5" name="Google Shape;674;p27"/>
            <p:cNvSpPr/>
            <p:nvPr/>
          </p:nvSpPr>
          <p:spPr>
            <a:xfrm>
              <a:off x="2027881" y="1278102"/>
              <a:ext cx="6579117" cy="2907710"/>
            </a:xfrm>
            <a:custGeom>
              <a:avLst/>
              <a:gdLst/>
              <a:ahLst/>
              <a:cxnLst/>
              <a:rect l="l" t="t" r="r" b="b"/>
              <a:pathLst>
                <a:path w="263185" h="116324" extrusionOk="0">
                  <a:moveTo>
                    <a:pt x="1" y="0"/>
                  </a:moveTo>
                  <a:lnTo>
                    <a:pt x="1" y="116324"/>
                  </a:lnTo>
                  <a:lnTo>
                    <a:pt x="263184" y="116324"/>
                  </a:lnTo>
                  <a:lnTo>
                    <a:pt x="263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675;p27"/>
            <p:cNvSpPr>
              <a:spLocks/>
            </p:cNvSpPr>
            <p:nvPr/>
          </p:nvSpPr>
          <p:spPr bwMode="auto">
            <a:xfrm>
              <a:off x="2016900" y="1730200"/>
              <a:ext cx="6591250" cy="25"/>
            </a:xfrm>
            <a:custGeom>
              <a:avLst/>
              <a:gdLst>
                <a:gd name="T0" fmla="*/ 1 w 263650"/>
                <a:gd name="T1" fmla="*/ 1 h 1"/>
                <a:gd name="T2" fmla="*/ 263649 w 263650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676;p27"/>
            <p:cNvSpPr>
              <a:spLocks/>
            </p:cNvSpPr>
            <p:nvPr/>
          </p:nvSpPr>
          <p:spPr bwMode="auto">
            <a:xfrm>
              <a:off x="2016900" y="1875600"/>
              <a:ext cx="6591250" cy="25"/>
            </a:xfrm>
            <a:custGeom>
              <a:avLst/>
              <a:gdLst>
                <a:gd name="T0" fmla="*/ 1 w 263650"/>
                <a:gd name="T1" fmla="*/ 1 h 1"/>
                <a:gd name="T2" fmla="*/ 263649 w 263650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677;p27"/>
            <p:cNvSpPr>
              <a:spLocks/>
            </p:cNvSpPr>
            <p:nvPr/>
          </p:nvSpPr>
          <p:spPr bwMode="auto">
            <a:xfrm>
              <a:off x="2016900" y="2162050"/>
              <a:ext cx="6591250" cy="25"/>
            </a:xfrm>
            <a:custGeom>
              <a:avLst/>
              <a:gdLst>
                <a:gd name="T0" fmla="*/ 1 w 263650"/>
                <a:gd name="T1" fmla="*/ 1 h 1"/>
                <a:gd name="T2" fmla="*/ 263649 w 263650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678;p27"/>
            <p:cNvSpPr>
              <a:spLocks/>
            </p:cNvSpPr>
            <p:nvPr/>
          </p:nvSpPr>
          <p:spPr bwMode="auto">
            <a:xfrm>
              <a:off x="2016900" y="2307450"/>
              <a:ext cx="6591250" cy="25"/>
            </a:xfrm>
            <a:custGeom>
              <a:avLst/>
              <a:gdLst>
                <a:gd name="T0" fmla="*/ 1 w 263650"/>
                <a:gd name="T1" fmla="*/ 1 h 1"/>
                <a:gd name="T2" fmla="*/ 263649 w 263650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679;p27"/>
            <p:cNvSpPr>
              <a:spLocks/>
            </p:cNvSpPr>
            <p:nvPr/>
          </p:nvSpPr>
          <p:spPr bwMode="auto">
            <a:xfrm>
              <a:off x="2016900" y="2595350"/>
              <a:ext cx="6591250" cy="25"/>
            </a:xfrm>
            <a:custGeom>
              <a:avLst/>
              <a:gdLst>
                <a:gd name="T0" fmla="*/ 1 w 263650"/>
                <a:gd name="T1" fmla="*/ 1 h 1"/>
                <a:gd name="T2" fmla="*/ 263649 w 263650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680;p27"/>
            <p:cNvSpPr>
              <a:spLocks/>
            </p:cNvSpPr>
            <p:nvPr/>
          </p:nvSpPr>
          <p:spPr bwMode="auto">
            <a:xfrm>
              <a:off x="2016900" y="2740750"/>
              <a:ext cx="6591250" cy="25"/>
            </a:xfrm>
            <a:custGeom>
              <a:avLst/>
              <a:gdLst>
                <a:gd name="T0" fmla="*/ 1 w 263650"/>
                <a:gd name="T1" fmla="*/ 1 h 1"/>
                <a:gd name="T2" fmla="*/ 263649 w 263650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681;p27"/>
            <p:cNvSpPr>
              <a:spLocks/>
            </p:cNvSpPr>
            <p:nvPr/>
          </p:nvSpPr>
          <p:spPr bwMode="auto">
            <a:xfrm>
              <a:off x="2016900" y="3027200"/>
              <a:ext cx="6591250" cy="25"/>
            </a:xfrm>
            <a:custGeom>
              <a:avLst/>
              <a:gdLst>
                <a:gd name="T0" fmla="*/ 1 w 263650"/>
                <a:gd name="T1" fmla="*/ 1 h 1"/>
                <a:gd name="T2" fmla="*/ 263649 w 263650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682;p27"/>
            <p:cNvSpPr>
              <a:spLocks/>
            </p:cNvSpPr>
            <p:nvPr/>
          </p:nvSpPr>
          <p:spPr bwMode="auto">
            <a:xfrm>
              <a:off x="2016900" y="3172600"/>
              <a:ext cx="6591250" cy="25"/>
            </a:xfrm>
            <a:custGeom>
              <a:avLst/>
              <a:gdLst>
                <a:gd name="T0" fmla="*/ 1 w 263650"/>
                <a:gd name="T1" fmla="*/ 1 h 1"/>
                <a:gd name="T2" fmla="*/ 263649 w 263650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683;p27"/>
            <p:cNvSpPr>
              <a:spLocks/>
            </p:cNvSpPr>
            <p:nvPr/>
          </p:nvSpPr>
          <p:spPr bwMode="auto">
            <a:xfrm>
              <a:off x="2016900" y="3460500"/>
              <a:ext cx="6591250" cy="25"/>
            </a:xfrm>
            <a:custGeom>
              <a:avLst/>
              <a:gdLst>
                <a:gd name="T0" fmla="*/ 1 w 263650"/>
                <a:gd name="T1" fmla="*/ 1 h 1"/>
                <a:gd name="T2" fmla="*/ 263649 w 263650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684;p27"/>
            <p:cNvSpPr>
              <a:spLocks/>
            </p:cNvSpPr>
            <p:nvPr/>
          </p:nvSpPr>
          <p:spPr bwMode="auto">
            <a:xfrm>
              <a:off x="2016900" y="3605925"/>
              <a:ext cx="6591250" cy="25"/>
            </a:xfrm>
            <a:custGeom>
              <a:avLst/>
              <a:gdLst>
                <a:gd name="T0" fmla="*/ 1 w 263650"/>
                <a:gd name="T1" fmla="*/ 0 h 1"/>
                <a:gd name="T2" fmla="*/ 263649 w 26365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85;p27"/>
            <p:cNvSpPr>
              <a:spLocks/>
            </p:cNvSpPr>
            <p:nvPr/>
          </p:nvSpPr>
          <p:spPr bwMode="auto">
            <a:xfrm>
              <a:off x="2016900" y="3892350"/>
              <a:ext cx="6591250" cy="25"/>
            </a:xfrm>
            <a:custGeom>
              <a:avLst/>
              <a:gdLst>
                <a:gd name="T0" fmla="*/ 1 w 263650"/>
                <a:gd name="T1" fmla="*/ 1 h 1"/>
                <a:gd name="T2" fmla="*/ 263649 w 263650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686;p27"/>
            <p:cNvSpPr>
              <a:spLocks/>
            </p:cNvSpPr>
            <p:nvPr/>
          </p:nvSpPr>
          <p:spPr bwMode="auto">
            <a:xfrm>
              <a:off x="2016900" y="4037775"/>
              <a:ext cx="6591250" cy="25"/>
            </a:xfrm>
            <a:custGeom>
              <a:avLst/>
              <a:gdLst>
                <a:gd name="T0" fmla="*/ 1 w 263650"/>
                <a:gd name="T1" fmla="*/ 0 h 1"/>
                <a:gd name="T2" fmla="*/ 263649 w 26365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87;p27"/>
            <p:cNvSpPr>
              <a:spLocks/>
            </p:cNvSpPr>
            <p:nvPr/>
          </p:nvSpPr>
          <p:spPr bwMode="auto">
            <a:xfrm>
              <a:off x="2892250" y="1269275"/>
              <a:ext cx="25" cy="2916825"/>
            </a:xfrm>
            <a:custGeom>
              <a:avLst/>
              <a:gdLst>
                <a:gd name="T0" fmla="*/ 0 w 1"/>
                <a:gd name="T1" fmla="*/ 0 h 116673"/>
                <a:gd name="T2" fmla="*/ 0 w 1"/>
                <a:gd name="T3" fmla="*/ 116673 h 116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16673" fill="none" extrusionOk="0">
                  <a:moveTo>
                    <a:pt x="0" y="0"/>
                  </a:moveTo>
                  <a:lnTo>
                    <a:pt x="0" y="116673"/>
                  </a:lnTo>
                </a:path>
              </a:pathLst>
            </a:custGeom>
            <a:solidFill>
              <a:srgbClr val="E72D53"/>
            </a:solidFill>
            <a:ln w="18900" cap="flat" cmpd="sng">
              <a:solidFill>
                <a:srgbClr val="E72D53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688" name="Google Shape;688;p27"/>
          <p:cNvSpPr txBox="1">
            <a:spLocks noGrp="1"/>
          </p:cNvSpPr>
          <p:nvPr>
            <p:ph type="title"/>
          </p:nvPr>
        </p:nvSpPr>
        <p:spPr>
          <a:xfrm rot="-261720">
            <a:off x="1158379" y="948963"/>
            <a:ext cx="2335064" cy="1330424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9" name="Google Shape;689;p27"/>
          <p:cNvSpPr txBox="1">
            <a:spLocks noGrp="1"/>
          </p:cNvSpPr>
          <p:nvPr>
            <p:ph type="subTitle" idx="1"/>
          </p:nvPr>
        </p:nvSpPr>
        <p:spPr>
          <a:xfrm rot="251627" flipH="1">
            <a:off x="3954550" y="1653917"/>
            <a:ext cx="2875700" cy="2012975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4238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450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bg1"/>
        </a:solidFill>
        <a:effectLst/>
      </p:bgPr>
    </p:bg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44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9FF01-C8A5-4FFE-A126-1CF2C2C7DC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3740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3;p11"/>
          <p:cNvSpPr>
            <a:spLocks noChangeArrowheads="1"/>
          </p:cNvSpPr>
          <p:nvPr/>
        </p:nvSpPr>
        <p:spPr bwMode="auto">
          <a:xfrm>
            <a:off x="1957388" y="3454400"/>
            <a:ext cx="5229225" cy="1057275"/>
          </a:xfrm>
          <a:prstGeom prst="rect">
            <a:avLst/>
          </a:prstGeom>
          <a:solidFill>
            <a:srgbClr val="5B72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4" name="Google Shape;54;p11"/>
          <p:cNvSpPr txBox="1">
            <a:spLocks noGrp="1"/>
          </p:cNvSpPr>
          <p:nvPr>
            <p:ph type="subTitle" idx="1"/>
          </p:nvPr>
        </p:nvSpPr>
        <p:spPr>
          <a:xfrm>
            <a:off x="2189400" y="3800650"/>
            <a:ext cx="4765200" cy="36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400"/>
              <a:buNone/>
              <a:defRPr sz="2400">
                <a:solidFill>
                  <a:srgbClr val="5B72B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333847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89480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534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4899825" y="2480450"/>
            <a:ext cx="2759400" cy="577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537807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158052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;p2"/>
          <p:cNvGrpSpPr>
            <a:grpSpLocks/>
          </p:cNvGrpSpPr>
          <p:nvPr/>
        </p:nvGrpSpPr>
        <p:grpSpPr bwMode="auto">
          <a:xfrm rot="-204670">
            <a:off x="850900" y="522288"/>
            <a:ext cx="7312025" cy="4103687"/>
            <a:chOff x="238125" y="847975"/>
            <a:chExt cx="7143400" cy="4009400"/>
          </a:xfrm>
        </p:grpSpPr>
        <p:sp>
          <p:nvSpPr>
            <p:cNvPr id="5" name="Google Shape;10;p2"/>
            <p:cNvSpPr/>
            <p:nvPr/>
          </p:nvSpPr>
          <p:spPr>
            <a:xfrm>
              <a:off x="238125" y="847975"/>
              <a:ext cx="714340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1;p2"/>
            <p:cNvSpPr>
              <a:spLocks/>
            </p:cNvSpPr>
            <p:nvPr/>
          </p:nvSpPr>
          <p:spPr bwMode="auto">
            <a:xfrm>
              <a:off x="238125" y="1114625"/>
              <a:ext cx="7138400" cy="3600"/>
            </a:xfrm>
            <a:custGeom>
              <a:avLst/>
              <a:gdLst>
                <a:gd name="T0" fmla="*/ 0 w 285536"/>
                <a:gd name="T1" fmla="*/ 1 h 144"/>
                <a:gd name="T2" fmla="*/ 0 w 285536"/>
                <a:gd name="T3" fmla="*/ 144 h 144"/>
                <a:gd name="T4" fmla="*/ 285536 w 285536"/>
                <a:gd name="T5" fmla="*/ 144 h 144"/>
                <a:gd name="T6" fmla="*/ 285536 w 285536"/>
                <a:gd name="T7" fmla="*/ 1 h 144"/>
                <a:gd name="T8" fmla="*/ 0 w 285536"/>
                <a:gd name="T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12;p2"/>
            <p:cNvSpPr>
              <a:spLocks/>
            </p:cNvSpPr>
            <p:nvPr/>
          </p:nvSpPr>
          <p:spPr bwMode="auto">
            <a:xfrm>
              <a:off x="238125" y="132590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1 h 130"/>
                <a:gd name="T8" fmla="*/ 0 w 285536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13;p2"/>
            <p:cNvSpPr>
              <a:spLocks/>
            </p:cNvSpPr>
            <p:nvPr/>
          </p:nvSpPr>
          <p:spPr bwMode="auto">
            <a:xfrm>
              <a:off x="238125" y="1747725"/>
              <a:ext cx="99400" cy="3600"/>
            </a:xfrm>
            <a:custGeom>
              <a:avLst/>
              <a:gdLst>
                <a:gd name="T0" fmla="*/ 0 w 3976"/>
                <a:gd name="T1" fmla="*/ 0 h 144"/>
                <a:gd name="T2" fmla="*/ 0 w 3976"/>
                <a:gd name="T3" fmla="*/ 143 h 144"/>
                <a:gd name="T4" fmla="*/ 3861 w 3976"/>
                <a:gd name="T5" fmla="*/ 143 h 144"/>
                <a:gd name="T6" fmla="*/ 3975 w 3976"/>
                <a:gd name="T7" fmla="*/ 0 h 144"/>
                <a:gd name="T8" fmla="*/ 0 w 3976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14;p2"/>
            <p:cNvSpPr>
              <a:spLocks/>
            </p:cNvSpPr>
            <p:nvPr/>
          </p:nvSpPr>
          <p:spPr bwMode="auto">
            <a:xfrm>
              <a:off x="238125" y="3013875"/>
              <a:ext cx="7138400" cy="3600"/>
            </a:xfrm>
            <a:custGeom>
              <a:avLst/>
              <a:gdLst>
                <a:gd name="T0" fmla="*/ 0 w 285536"/>
                <a:gd name="T1" fmla="*/ 1 h 144"/>
                <a:gd name="T2" fmla="*/ 0 w 285536"/>
                <a:gd name="T3" fmla="*/ 144 h 144"/>
                <a:gd name="T4" fmla="*/ 285536 w 285536"/>
                <a:gd name="T5" fmla="*/ 144 h 144"/>
                <a:gd name="T6" fmla="*/ 285536 w 285536"/>
                <a:gd name="T7" fmla="*/ 1 h 144"/>
                <a:gd name="T8" fmla="*/ 0 w 285536"/>
                <a:gd name="T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15;p2"/>
            <p:cNvSpPr>
              <a:spLocks/>
            </p:cNvSpPr>
            <p:nvPr/>
          </p:nvSpPr>
          <p:spPr bwMode="auto">
            <a:xfrm>
              <a:off x="238125" y="3225150"/>
              <a:ext cx="7138400" cy="3250"/>
            </a:xfrm>
            <a:custGeom>
              <a:avLst/>
              <a:gdLst>
                <a:gd name="T0" fmla="*/ 0 w 285536"/>
                <a:gd name="T1" fmla="*/ 0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0 h 130"/>
                <a:gd name="T8" fmla="*/ 0 w 285536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6;p2"/>
            <p:cNvSpPr>
              <a:spLocks/>
            </p:cNvSpPr>
            <p:nvPr/>
          </p:nvSpPr>
          <p:spPr bwMode="auto">
            <a:xfrm>
              <a:off x="238125" y="343605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1 h 130"/>
                <a:gd name="T8" fmla="*/ 0 w 285536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17;p2"/>
            <p:cNvSpPr>
              <a:spLocks/>
            </p:cNvSpPr>
            <p:nvPr/>
          </p:nvSpPr>
          <p:spPr bwMode="auto">
            <a:xfrm>
              <a:off x="238125" y="3646975"/>
              <a:ext cx="7138400" cy="3575"/>
            </a:xfrm>
            <a:custGeom>
              <a:avLst/>
              <a:gdLst>
                <a:gd name="T0" fmla="*/ 0 w 285536"/>
                <a:gd name="T1" fmla="*/ 0 h 143"/>
                <a:gd name="T2" fmla="*/ 0 w 285536"/>
                <a:gd name="T3" fmla="*/ 143 h 143"/>
                <a:gd name="T4" fmla="*/ 285536 w 285536"/>
                <a:gd name="T5" fmla="*/ 143 h 143"/>
                <a:gd name="T6" fmla="*/ 285536 w 285536"/>
                <a:gd name="T7" fmla="*/ 0 h 143"/>
                <a:gd name="T8" fmla="*/ 0 w 285536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;p2"/>
            <p:cNvSpPr>
              <a:spLocks/>
            </p:cNvSpPr>
            <p:nvPr/>
          </p:nvSpPr>
          <p:spPr bwMode="auto">
            <a:xfrm>
              <a:off x="238125" y="153680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30 h 130"/>
                <a:gd name="T4" fmla="*/ 4876 w 285536"/>
                <a:gd name="T5" fmla="*/ 130 h 130"/>
                <a:gd name="T6" fmla="*/ 5484 w 285536"/>
                <a:gd name="T7" fmla="*/ 44 h 130"/>
                <a:gd name="T8" fmla="*/ 6091 w 285536"/>
                <a:gd name="T9" fmla="*/ 130 h 130"/>
                <a:gd name="T10" fmla="*/ 285536 w 285536"/>
                <a:gd name="T11" fmla="*/ 130 h 130"/>
                <a:gd name="T12" fmla="*/ 285536 w 285536"/>
                <a:gd name="T13" fmla="*/ 1 h 130"/>
                <a:gd name="T14" fmla="*/ 0 w 285536"/>
                <a:gd name="T15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19;p2"/>
            <p:cNvSpPr>
              <a:spLocks/>
            </p:cNvSpPr>
            <p:nvPr/>
          </p:nvSpPr>
          <p:spPr bwMode="auto">
            <a:xfrm>
              <a:off x="337125" y="1747725"/>
              <a:ext cx="750" cy="725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29 h 29"/>
                <a:gd name="T4" fmla="*/ 29 w 30"/>
                <a:gd name="T5" fmla="*/ 0 h 29"/>
                <a:gd name="T6" fmla="*/ 1 w 3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0;p2"/>
            <p:cNvSpPr>
              <a:spLocks/>
            </p:cNvSpPr>
            <p:nvPr/>
          </p:nvSpPr>
          <p:spPr bwMode="auto">
            <a:xfrm>
              <a:off x="413275" y="1747725"/>
              <a:ext cx="6963250" cy="3600"/>
            </a:xfrm>
            <a:custGeom>
              <a:avLst/>
              <a:gdLst>
                <a:gd name="T0" fmla="*/ 0 w 278530"/>
                <a:gd name="T1" fmla="*/ 0 h 144"/>
                <a:gd name="T2" fmla="*/ 115 w 278530"/>
                <a:gd name="T3" fmla="*/ 143 h 144"/>
                <a:gd name="T4" fmla="*/ 278530 w 278530"/>
                <a:gd name="T5" fmla="*/ 143 h 144"/>
                <a:gd name="T6" fmla="*/ 278530 w 278530"/>
                <a:gd name="T7" fmla="*/ 0 h 144"/>
                <a:gd name="T8" fmla="*/ 0 w 27853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1;p2"/>
            <p:cNvSpPr>
              <a:spLocks/>
            </p:cNvSpPr>
            <p:nvPr/>
          </p:nvSpPr>
          <p:spPr bwMode="auto">
            <a:xfrm>
              <a:off x="238125" y="1958975"/>
              <a:ext cx="88300" cy="3250"/>
            </a:xfrm>
            <a:custGeom>
              <a:avLst/>
              <a:gdLst>
                <a:gd name="T0" fmla="*/ 0 w 3532"/>
                <a:gd name="T1" fmla="*/ 1 h 130"/>
                <a:gd name="T2" fmla="*/ 0 w 3532"/>
                <a:gd name="T3" fmla="*/ 130 h 130"/>
                <a:gd name="T4" fmla="*/ 3489 w 3532"/>
                <a:gd name="T5" fmla="*/ 130 h 130"/>
                <a:gd name="T6" fmla="*/ 3532 w 3532"/>
                <a:gd name="T7" fmla="*/ 1 h 130"/>
                <a:gd name="T8" fmla="*/ 0 w 3532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2;p2"/>
            <p:cNvSpPr>
              <a:spLocks/>
            </p:cNvSpPr>
            <p:nvPr/>
          </p:nvSpPr>
          <p:spPr bwMode="auto">
            <a:xfrm>
              <a:off x="424725" y="1958975"/>
              <a:ext cx="6951800" cy="3250"/>
            </a:xfrm>
            <a:custGeom>
              <a:avLst/>
              <a:gdLst>
                <a:gd name="T0" fmla="*/ 0 w 278072"/>
                <a:gd name="T1" fmla="*/ 1 h 130"/>
                <a:gd name="T2" fmla="*/ 57 w 278072"/>
                <a:gd name="T3" fmla="*/ 130 h 130"/>
                <a:gd name="T4" fmla="*/ 278072 w 278072"/>
                <a:gd name="T5" fmla="*/ 130 h 130"/>
                <a:gd name="T6" fmla="*/ 278072 w 278072"/>
                <a:gd name="T7" fmla="*/ 1 h 130"/>
                <a:gd name="T8" fmla="*/ 0 w 278072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3;p2"/>
            <p:cNvSpPr>
              <a:spLocks/>
            </p:cNvSpPr>
            <p:nvPr/>
          </p:nvSpPr>
          <p:spPr bwMode="auto">
            <a:xfrm>
              <a:off x="238125" y="2169900"/>
              <a:ext cx="85100" cy="3225"/>
            </a:xfrm>
            <a:custGeom>
              <a:avLst/>
              <a:gdLst>
                <a:gd name="T0" fmla="*/ 0 w 3404"/>
                <a:gd name="T1" fmla="*/ 0 h 129"/>
                <a:gd name="T2" fmla="*/ 0 w 3404"/>
                <a:gd name="T3" fmla="*/ 129 h 129"/>
                <a:gd name="T4" fmla="*/ 3403 w 3404"/>
                <a:gd name="T5" fmla="*/ 129 h 129"/>
                <a:gd name="T6" fmla="*/ 3403 w 3404"/>
                <a:gd name="T7" fmla="*/ 43 h 129"/>
                <a:gd name="T8" fmla="*/ 3403 w 3404"/>
                <a:gd name="T9" fmla="*/ 0 h 129"/>
                <a:gd name="T10" fmla="*/ 0 w 3404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4;p2"/>
            <p:cNvSpPr>
              <a:spLocks/>
            </p:cNvSpPr>
            <p:nvPr/>
          </p:nvSpPr>
          <p:spPr bwMode="auto">
            <a:xfrm>
              <a:off x="428300" y="2169900"/>
              <a:ext cx="6948575" cy="3225"/>
            </a:xfrm>
            <a:custGeom>
              <a:avLst/>
              <a:gdLst>
                <a:gd name="T0" fmla="*/ 0 w 277943"/>
                <a:gd name="T1" fmla="*/ 0 h 129"/>
                <a:gd name="T2" fmla="*/ 0 w 277943"/>
                <a:gd name="T3" fmla="*/ 43 h 129"/>
                <a:gd name="T4" fmla="*/ 0 w 277943"/>
                <a:gd name="T5" fmla="*/ 129 h 129"/>
                <a:gd name="T6" fmla="*/ 277943 w 277943"/>
                <a:gd name="T7" fmla="*/ 129 h 129"/>
                <a:gd name="T8" fmla="*/ 277943 w 277943"/>
                <a:gd name="T9" fmla="*/ 0 h 129"/>
                <a:gd name="T10" fmla="*/ 0 w 277943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5;p2"/>
            <p:cNvSpPr>
              <a:spLocks/>
            </p:cNvSpPr>
            <p:nvPr/>
          </p:nvSpPr>
          <p:spPr bwMode="auto">
            <a:xfrm>
              <a:off x="238125" y="2380800"/>
              <a:ext cx="88675" cy="3600"/>
            </a:xfrm>
            <a:custGeom>
              <a:avLst/>
              <a:gdLst>
                <a:gd name="T0" fmla="*/ 0 w 3547"/>
                <a:gd name="T1" fmla="*/ 0 h 144"/>
                <a:gd name="T2" fmla="*/ 0 w 3547"/>
                <a:gd name="T3" fmla="*/ 143 h 144"/>
                <a:gd name="T4" fmla="*/ 3546 w 3547"/>
                <a:gd name="T5" fmla="*/ 143 h 144"/>
                <a:gd name="T6" fmla="*/ 3503 w 3547"/>
                <a:gd name="T7" fmla="*/ 0 h 144"/>
                <a:gd name="T8" fmla="*/ 0 w 3547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;p2"/>
            <p:cNvSpPr>
              <a:spLocks/>
            </p:cNvSpPr>
            <p:nvPr/>
          </p:nvSpPr>
          <p:spPr bwMode="auto">
            <a:xfrm>
              <a:off x="424725" y="2380800"/>
              <a:ext cx="6951800" cy="3600"/>
            </a:xfrm>
            <a:custGeom>
              <a:avLst/>
              <a:gdLst>
                <a:gd name="T0" fmla="*/ 43 w 278072"/>
                <a:gd name="T1" fmla="*/ 0 h 144"/>
                <a:gd name="T2" fmla="*/ 0 w 278072"/>
                <a:gd name="T3" fmla="*/ 143 h 144"/>
                <a:gd name="T4" fmla="*/ 278072 w 278072"/>
                <a:gd name="T5" fmla="*/ 143 h 144"/>
                <a:gd name="T6" fmla="*/ 278072 w 278072"/>
                <a:gd name="T7" fmla="*/ 0 h 144"/>
                <a:gd name="T8" fmla="*/ 43 w 278072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7;p2"/>
            <p:cNvSpPr>
              <a:spLocks/>
            </p:cNvSpPr>
            <p:nvPr/>
          </p:nvSpPr>
          <p:spPr bwMode="auto">
            <a:xfrm>
              <a:off x="238125" y="2592075"/>
              <a:ext cx="100825" cy="3225"/>
            </a:xfrm>
            <a:custGeom>
              <a:avLst/>
              <a:gdLst>
                <a:gd name="T0" fmla="*/ 0 w 4033"/>
                <a:gd name="T1" fmla="*/ 0 h 129"/>
                <a:gd name="T2" fmla="*/ 0 w 4033"/>
                <a:gd name="T3" fmla="*/ 129 h 129"/>
                <a:gd name="T4" fmla="*/ 4032 w 4033"/>
                <a:gd name="T5" fmla="*/ 129 h 129"/>
                <a:gd name="T6" fmla="*/ 3904 w 4033"/>
                <a:gd name="T7" fmla="*/ 0 h 129"/>
                <a:gd name="T8" fmla="*/ 0 w 4033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8;p2"/>
            <p:cNvSpPr>
              <a:spLocks/>
            </p:cNvSpPr>
            <p:nvPr/>
          </p:nvSpPr>
          <p:spPr bwMode="auto">
            <a:xfrm>
              <a:off x="412550" y="2592075"/>
              <a:ext cx="6963975" cy="3225"/>
            </a:xfrm>
            <a:custGeom>
              <a:avLst/>
              <a:gdLst>
                <a:gd name="T0" fmla="*/ 130 w 278559"/>
                <a:gd name="T1" fmla="*/ 0 h 129"/>
                <a:gd name="T2" fmla="*/ 1 w 278559"/>
                <a:gd name="T3" fmla="*/ 129 h 129"/>
                <a:gd name="T4" fmla="*/ 278559 w 278559"/>
                <a:gd name="T5" fmla="*/ 129 h 129"/>
                <a:gd name="T6" fmla="*/ 278559 w 278559"/>
                <a:gd name="T7" fmla="*/ 0 h 129"/>
                <a:gd name="T8" fmla="*/ 130 w 278559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9;p2"/>
            <p:cNvSpPr>
              <a:spLocks/>
            </p:cNvSpPr>
            <p:nvPr/>
          </p:nvSpPr>
          <p:spPr bwMode="auto">
            <a:xfrm>
              <a:off x="238125" y="2802975"/>
              <a:ext cx="7138400" cy="3250"/>
            </a:xfrm>
            <a:custGeom>
              <a:avLst/>
              <a:gdLst>
                <a:gd name="T0" fmla="*/ 0 w 285536"/>
                <a:gd name="T1" fmla="*/ 0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0 h 130"/>
                <a:gd name="T8" fmla="*/ 5791 w 285536"/>
                <a:gd name="T9" fmla="*/ 0 h 130"/>
                <a:gd name="T10" fmla="*/ 5503 w 285536"/>
                <a:gd name="T11" fmla="*/ 22 h 130"/>
                <a:gd name="T12" fmla="*/ 5205 w 285536"/>
                <a:gd name="T13" fmla="*/ 0 h 130"/>
                <a:gd name="T14" fmla="*/ 0 w 285536"/>
                <a:gd name="T1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0;p2"/>
            <p:cNvSpPr>
              <a:spLocks/>
            </p:cNvSpPr>
            <p:nvPr/>
          </p:nvSpPr>
          <p:spPr bwMode="auto">
            <a:xfrm>
              <a:off x="238125" y="3858225"/>
              <a:ext cx="130500" cy="3250"/>
            </a:xfrm>
            <a:custGeom>
              <a:avLst/>
              <a:gdLst>
                <a:gd name="T0" fmla="*/ 0 w 5220"/>
                <a:gd name="T1" fmla="*/ 1 h 130"/>
                <a:gd name="T2" fmla="*/ 0 w 5220"/>
                <a:gd name="T3" fmla="*/ 129 h 130"/>
                <a:gd name="T4" fmla="*/ 4704 w 5220"/>
                <a:gd name="T5" fmla="*/ 129 h 130"/>
                <a:gd name="T6" fmla="*/ 5219 w 5220"/>
                <a:gd name="T7" fmla="*/ 1 h 130"/>
                <a:gd name="T8" fmla="*/ 0 w 5220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1;p2"/>
            <p:cNvSpPr>
              <a:spLocks/>
            </p:cNvSpPr>
            <p:nvPr/>
          </p:nvSpPr>
          <p:spPr bwMode="auto">
            <a:xfrm>
              <a:off x="382900" y="3858225"/>
              <a:ext cx="6993625" cy="3250"/>
            </a:xfrm>
            <a:custGeom>
              <a:avLst/>
              <a:gdLst>
                <a:gd name="T0" fmla="*/ 0 w 279745"/>
                <a:gd name="T1" fmla="*/ 1 h 130"/>
                <a:gd name="T2" fmla="*/ 501 w 279745"/>
                <a:gd name="T3" fmla="*/ 129 h 130"/>
                <a:gd name="T4" fmla="*/ 279745 w 279745"/>
                <a:gd name="T5" fmla="*/ 129 h 130"/>
                <a:gd name="T6" fmla="*/ 279745 w 279745"/>
                <a:gd name="T7" fmla="*/ 1 h 130"/>
                <a:gd name="T8" fmla="*/ 0 w 279745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2;p2"/>
            <p:cNvSpPr>
              <a:spLocks/>
            </p:cNvSpPr>
            <p:nvPr/>
          </p:nvSpPr>
          <p:spPr bwMode="auto">
            <a:xfrm>
              <a:off x="238125" y="4069125"/>
              <a:ext cx="97600" cy="3250"/>
            </a:xfrm>
            <a:custGeom>
              <a:avLst/>
              <a:gdLst>
                <a:gd name="T0" fmla="*/ 0 w 3904"/>
                <a:gd name="T1" fmla="*/ 1 h 130"/>
                <a:gd name="T2" fmla="*/ 0 w 3904"/>
                <a:gd name="T3" fmla="*/ 130 h 130"/>
                <a:gd name="T4" fmla="*/ 3804 w 3904"/>
                <a:gd name="T5" fmla="*/ 130 h 130"/>
                <a:gd name="T6" fmla="*/ 3904 w 3904"/>
                <a:gd name="T7" fmla="*/ 1 h 130"/>
                <a:gd name="T8" fmla="*/ 0 w 390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3;p2"/>
            <p:cNvSpPr>
              <a:spLocks/>
            </p:cNvSpPr>
            <p:nvPr/>
          </p:nvSpPr>
          <p:spPr bwMode="auto">
            <a:xfrm>
              <a:off x="415425" y="4069125"/>
              <a:ext cx="6961100" cy="3250"/>
            </a:xfrm>
            <a:custGeom>
              <a:avLst/>
              <a:gdLst>
                <a:gd name="T0" fmla="*/ 0 w 278444"/>
                <a:gd name="T1" fmla="*/ 1 h 130"/>
                <a:gd name="T2" fmla="*/ 115 w 278444"/>
                <a:gd name="T3" fmla="*/ 130 h 130"/>
                <a:gd name="T4" fmla="*/ 278444 w 278444"/>
                <a:gd name="T5" fmla="*/ 130 h 130"/>
                <a:gd name="T6" fmla="*/ 278444 w 278444"/>
                <a:gd name="T7" fmla="*/ 1 h 130"/>
                <a:gd name="T8" fmla="*/ 0 w 27844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4;p2"/>
            <p:cNvSpPr>
              <a:spLocks/>
            </p:cNvSpPr>
            <p:nvPr/>
          </p:nvSpPr>
          <p:spPr bwMode="auto">
            <a:xfrm>
              <a:off x="425775" y="4280050"/>
              <a:ext cx="6950750" cy="3600"/>
            </a:xfrm>
            <a:custGeom>
              <a:avLst/>
              <a:gdLst>
                <a:gd name="T0" fmla="*/ 1 w 278030"/>
                <a:gd name="T1" fmla="*/ 0 h 144"/>
                <a:gd name="T2" fmla="*/ 44 w 278030"/>
                <a:gd name="T3" fmla="*/ 143 h 144"/>
                <a:gd name="T4" fmla="*/ 278030 w 278030"/>
                <a:gd name="T5" fmla="*/ 143 h 144"/>
                <a:gd name="T6" fmla="*/ 278030 w 278030"/>
                <a:gd name="T7" fmla="*/ 0 h 144"/>
                <a:gd name="T8" fmla="*/ 1 w 27803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5;p2"/>
            <p:cNvSpPr>
              <a:spLocks/>
            </p:cNvSpPr>
            <p:nvPr/>
          </p:nvSpPr>
          <p:spPr bwMode="auto">
            <a:xfrm>
              <a:off x="238125" y="4280050"/>
              <a:ext cx="87600" cy="3600"/>
            </a:xfrm>
            <a:custGeom>
              <a:avLst/>
              <a:gdLst>
                <a:gd name="T0" fmla="*/ 0 w 3504"/>
                <a:gd name="T1" fmla="*/ 0 h 144"/>
                <a:gd name="T2" fmla="*/ 0 w 3504"/>
                <a:gd name="T3" fmla="*/ 143 h 144"/>
                <a:gd name="T4" fmla="*/ 3460 w 3504"/>
                <a:gd name="T5" fmla="*/ 143 h 144"/>
                <a:gd name="T6" fmla="*/ 3503 w 3504"/>
                <a:gd name="T7" fmla="*/ 0 h 144"/>
                <a:gd name="T8" fmla="*/ 0 w 350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6;p2"/>
            <p:cNvSpPr>
              <a:spLocks/>
            </p:cNvSpPr>
            <p:nvPr/>
          </p:nvSpPr>
          <p:spPr bwMode="auto">
            <a:xfrm>
              <a:off x="428300" y="4491300"/>
              <a:ext cx="6948575" cy="3250"/>
            </a:xfrm>
            <a:custGeom>
              <a:avLst/>
              <a:gdLst>
                <a:gd name="T0" fmla="*/ 0 w 277943"/>
                <a:gd name="T1" fmla="*/ 1 h 130"/>
                <a:gd name="T2" fmla="*/ 0 w 277943"/>
                <a:gd name="T3" fmla="*/ 130 h 130"/>
                <a:gd name="T4" fmla="*/ 277943 w 277943"/>
                <a:gd name="T5" fmla="*/ 130 h 130"/>
                <a:gd name="T6" fmla="*/ 277943 w 277943"/>
                <a:gd name="T7" fmla="*/ 1 h 130"/>
                <a:gd name="T8" fmla="*/ 0 w 277943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7;p2"/>
            <p:cNvSpPr>
              <a:spLocks/>
            </p:cNvSpPr>
            <p:nvPr/>
          </p:nvSpPr>
          <p:spPr bwMode="auto">
            <a:xfrm>
              <a:off x="238125" y="4491300"/>
              <a:ext cx="85100" cy="3250"/>
            </a:xfrm>
            <a:custGeom>
              <a:avLst/>
              <a:gdLst>
                <a:gd name="T0" fmla="*/ 0 w 3404"/>
                <a:gd name="T1" fmla="*/ 1 h 130"/>
                <a:gd name="T2" fmla="*/ 0 w 3404"/>
                <a:gd name="T3" fmla="*/ 130 h 130"/>
                <a:gd name="T4" fmla="*/ 3403 w 3404"/>
                <a:gd name="T5" fmla="*/ 130 h 130"/>
                <a:gd name="T6" fmla="*/ 3403 w 3404"/>
                <a:gd name="T7" fmla="*/ 1 h 130"/>
                <a:gd name="T8" fmla="*/ 0 w 340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8;p2"/>
            <p:cNvSpPr>
              <a:spLocks/>
            </p:cNvSpPr>
            <p:nvPr/>
          </p:nvSpPr>
          <p:spPr bwMode="auto">
            <a:xfrm>
              <a:off x="423650" y="4702225"/>
              <a:ext cx="6952875" cy="3225"/>
            </a:xfrm>
            <a:custGeom>
              <a:avLst/>
              <a:gdLst>
                <a:gd name="T0" fmla="*/ 57 w 278115"/>
                <a:gd name="T1" fmla="*/ 0 h 129"/>
                <a:gd name="T2" fmla="*/ 0 w 278115"/>
                <a:gd name="T3" fmla="*/ 129 h 129"/>
                <a:gd name="T4" fmla="*/ 278115 w 278115"/>
                <a:gd name="T5" fmla="*/ 129 h 129"/>
                <a:gd name="T6" fmla="*/ 278115 w 278115"/>
                <a:gd name="T7" fmla="*/ 0 h 129"/>
                <a:gd name="T8" fmla="*/ 57 w 278115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9;p2"/>
            <p:cNvSpPr>
              <a:spLocks/>
            </p:cNvSpPr>
            <p:nvPr/>
          </p:nvSpPr>
          <p:spPr bwMode="auto">
            <a:xfrm>
              <a:off x="238125" y="4702225"/>
              <a:ext cx="89750" cy="3225"/>
            </a:xfrm>
            <a:custGeom>
              <a:avLst/>
              <a:gdLst>
                <a:gd name="T0" fmla="*/ 0 w 3590"/>
                <a:gd name="T1" fmla="*/ 0 h 129"/>
                <a:gd name="T2" fmla="*/ 0 w 3590"/>
                <a:gd name="T3" fmla="*/ 129 h 129"/>
                <a:gd name="T4" fmla="*/ 3589 w 3590"/>
                <a:gd name="T5" fmla="*/ 129 h 129"/>
                <a:gd name="T6" fmla="*/ 3532 w 3590"/>
                <a:gd name="T7" fmla="*/ 0 h 129"/>
                <a:gd name="T8" fmla="*/ 0 w 3590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5" name="Google Shape;40;p2"/>
          <p:cNvGrpSpPr>
            <a:grpSpLocks/>
          </p:cNvGrpSpPr>
          <p:nvPr/>
        </p:nvGrpSpPr>
        <p:grpSpPr bwMode="auto">
          <a:xfrm>
            <a:off x="955675" y="542925"/>
            <a:ext cx="7232650" cy="4057650"/>
            <a:chOff x="238125" y="847975"/>
            <a:chExt cx="7143400" cy="4009400"/>
          </a:xfrm>
        </p:grpSpPr>
        <p:sp>
          <p:nvSpPr>
            <p:cNvPr id="36" name="Google Shape;41;p2"/>
            <p:cNvSpPr/>
            <p:nvPr/>
          </p:nvSpPr>
          <p:spPr>
            <a:xfrm>
              <a:off x="238125" y="847975"/>
              <a:ext cx="714340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2;p2"/>
            <p:cNvSpPr>
              <a:spLocks/>
            </p:cNvSpPr>
            <p:nvPr/>
          </p:nvSpPr>
          <p:spPr bwMode="auto">
            <a:xfrm>
              <a:off x="238125" y="1114625"/>
              <a:ext cx="7138400" cy="3600"/>
            </a:xfrm>
            <a:custGeom>
              <a:avLst/>
              <a:gdLst>
                <a:gd name="T0" fmla="*/ 0 w 285536"/>
                <a:gd name="T1" fmla="*/ 1 h 144"/>
                <a:gd name="T2" fmla="*/ 0 w 285536"/>
                <a:gd name="T3" fmla="*/ 144 h 144"/>
                <a:gd name="T4" fmla="*/ 285536 w 285536"/>
                <a:gd name="T5" fmla="*/ 144 h 144"/>
                <a:gd name="T6" fmla="*/ 285536 w 285536"/>
                <a:gd name="T7" fmla="*/ 1 h 144"/>
                <a:gd name="T8" fmla="*/ 0 w 285536"/>
                <a:gd name="T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3;p2"/>
            <p:cNvSpPr>
              <a:spLocks/>
            </p:cNvSpPr>
            <p:nvPr/>
          </p:nvSpPr>
          <p:spPr bwMode="auto">
            <a:xfrm>
              <a:off x="238125" y="132590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1 h 130"/>
                <a:gd name="T8" fmla="*/ 0 w 285536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4;p2"/>
            <p:cNvSpPr>
              <a:spLocks/>
            </p:cNvSpPr>
            <p:nvPr/>
          </p:nvSpPr>
          <p:spPr bwMode="auto">
            <a:xfrm>
              <a:off x="238125" y="1747725"/>
              <a:ext cx="99400" cy="3600"/>
            </a:xfrm>
            <a:custGeom>
              <a:avLst/>
              <a:gdLst>
                <a:gd name="T0" fmla="*/ 0 w 3976"/>
                <a:gd name="T1" fmla="*/ 0 h 144"/>
                <a:gd name="T2" fmla="*/ 0 w 3976"/>
                <a:gd name="T3" fmla="*/ 143 h 144"/>
                <a:gd name="T4" fmla="*/ 3861 w 3976"/>
                <a:gd name="T5" fmla="*/ 143 h 144"/>
                <a:gd name="T6" fmla="*/ 3975 w 3976"/>
                <a:gd name="T7" fmla="*/ 0 h 144"/>
                <a:gd name="T8" fmla="*/ 0 w 3976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45;p2"/>
            <p:cNvSpPr>
              <a:spLocks/>
            </p:cNvSpPr>
            <p:nvPr/>
          </p:nvSpPr>
          <p:spPr bwMode="auto">
            <a:xfrm>
              <a:off x="238125" y="3013875"/>
              <a:ext cx="7138400" cy="3600"/>
            </a:xfrm>
            <a:custGeom>
              <a:avLst/>
              <a:gdLst>
                <a:gd name="T0" fmla="*/ 0 w 285536"/>
                <a:gd name="T1" fmla="*/ 1 h 144"/>
                <a:gd name="T2" fmla="*/ 0 w 285536"/>
                <a:gd name="T3" fmla="*/ 144 h 144"/>
                <a:gd name="T4" fmla="*/ 285536 w 285536"/>
                <a:gd name="T5" fmla="*/ 144 h 144"/>
                <a:gd name="T6" fmla="*/ 285536 w 285536"/>
                <a:gd name="T7" fmla="*/ 1 h 144"/>
                <a:gd name="T8" fmla="*/ 0 w 285536"/>
                <a:gd name="T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46;p2"/>
            <p:cNvSpPr>
              <a:spLocks/>
            </p:cNvSpPr>
            <p:nvPr/>
          </p:nvSpPr>
          <p:spPr bwMode="auto">
            <a:xfrm>
              <a:off x="238125" y="3225150"/>
              <a:ext cx="7138400" cy="3250"/>
            </a:xfrm>
            <a:custGeom>
              <a:avLst/>
              <a:gdLst>
                <a:gd name="T0" fmla="*/ 0 w 285536"/>
                <a:gd name="T1" fmla="*/ 0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0 h 130"/>
                <a:gd name="T8" fmla="*/ 0 w 285536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47;p2"/>
            <p:cNvSpPr>
              <a:spLocks/>
            </p:cNvSpPr>
            <p:nvPr/>
          </p:nvSpPr>
          <p:spPr bwMode="auto">
            <a:xfrm>
              <a:off x="238125" y="343605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1 h 130"/>
                <a:gd name="T8" fmla="*/ 0 w 285536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48;p2"/>
            <p:cNvSpPr>
              <a:spLocks/>
            </p:cNvSpPr>
            <p:nvPr/>
          </p:nvSpPr>
          <p:spPr bwMode="auto">
            <a:xfrm>
              <a:off x="238125" y="3646975"/>
              <a:ext cx="7138400" cy="3575"/>
            </a:xfrm>
            <a:custGeom>
              <a:avLst/>
              <a:gdLst>
                <a:gd name="T0" fmla="*/ 0 w 285536"/>
                <a:gd name="T1" fmla="*/ 0 h 143"/>
                <a:gd name="T2" fmla="*/ 0 w 285536"/>
                <a:gd name="T3" fmla="*/ 143 h 143"/>
                <a:gd name="T4" fmla="*/ 285536 w 285536"/>
                <a:gd name="T5" fmla="*/ 143 h 143"/>
                <a:gd name="T6" fmla="*/ 285536 w 285536"/>
                <a:gd name="T7" fmla="*/ 0 h 143"/>
                <a:gd name="T8" fmla="*/ 0 w 285536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49;p2"/>
            <p:cNvSpPr>
              <a:spLocks/>
            </p:cNvSpPr>
            <p:nvPr/>
          </p:nvSpPr>
          <p:spPr bwMode="auto">
            <a:xfrm>
              <a:off x="238125" y="153680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30 h 130"/>
                <a:gd name="T4" fmla="*/ 4876 w 285536"/>
                <a:gd name="T5" fmla="*/ 130 h 130"/>
                <a:gd name="T6" fmla="*/ 5484 w 285536"/>
                <a:gd name="T7" fmla="*/ 44 h 130"/>
                <a:gd name="T8" fmla="*/ 6091 w 285536"/>
                <a:gd name="T9" fmla="*/ 130 h 130"/>
                <a:gd name="T10" fmla="*/ 285536 w 285536"/>
                <a:gd name="T11" fmla="*/ 130 h 130"/>
                <a:gd name="T12" fmla="*/ 285536 w 285536"/>
                <a:gd name="T13" fmla="*/ 1 h 130"/>
                <a:gd name="T14" fmla="*/ 0 w 285536"/>
                <a:gd name="T15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50;p2"/>
            <p:cNvSpPr>
              <a:spLocks/>
            </p:cNvSpPr>
            <p:nvPr/>
          </p:nvSpPr>
          <p:spPr bwMode="auto">
            <a:xfrm>
              <a:off x="337125" y="1747725"/>
              <a:ext cx="750" cy="725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29 h 29"/>
                <a:gd name="T4" fmla="*/ 29 w 30"/>
                <a:gd name="T5" fmla="*/ 0 h 29"/>
                <a:gd name="T6" fmla="*/ 1 w 3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51;p2"/>
            <p:cNvSpPr>
              <a:spLocks/>
            </p:cNvSpPr>
            <p:nvPr/>
          </p:nvSpPr>
          <p:spPr bwMode="auto">
            <a:xfrm>
              <a:off x="413275" y="1747725"/>
              <a:ext cx="6963250" cy="3600"/>
            </a:xfrm>
            <a:custGeom>
              <a:avLst/>
              <a:gdLst>
                <a:gd name="T0" fmla="*/ 0 w 278530"/>
                <a:gd name="T1" fmla="*/ 0 h 144"/>
                <a:gd name="T2" fmla="*/ 115 w 278530"/>
                <a:gd name="T3" fmla="*/ 143 h 144"/>
                <a:gd name="T4" fmla="*/ 278530 w 278530"/>
                <a:gd name="T5" fmla="*/ 143 h 144"/>
                <a:gd name="T6" fmla="*/ 278530 w 278530"/>
                <a:gd name="T7" fmla="*/ 0 h 144"/>
                <a:gd name="T8" fmla="*/ 0 w 27853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52;p2"/>
            <p:cNvSpPr>
              <a:spLocks/>
            </p:cNvSpPr>
            <p:nvPr/>
          </p:nvSpPr>
          <p:spPr bwMode="auto">
            <a:xfrm>
              <a:off x="238125" y="1958975"/>
              <a:ext cx="88300" cy="3250"/>
            </a:xfrm>
            <a:custGeom>
              <a:avLst/>
              <a:gdLst>
                <a:gd name="T0" fmla="*/ 0 w 3532"/>
                <a:gd name="T1" fmla="*/ 1 h 130"/>
                <a:gd name="T2" fmla="*/ 0 w 3532"/>
                <a:gd name="T3" fmla="*/ 130 h 130"/>
                <a:gd name="T4" fmla="*/ 3489 w 3532"/>
                <a:gd name="T5" fmla="*/ 130 h 130"/>
                <a:gd name="T6" fmla="*/ 3532 w 3532"/>
                <a:gd name="T7" fmla="*/ 1 h 130"/>
                <a:gd name="T8" fmla="*/ 0 w 3532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53;p2"/>
            <p:cNvSpPr>
              <a:spLocks/>
            </p:cNvSpPr>
            <p:nvPr/>
          </p:nvSpPr>
          <p:spPr bwMode="auto">
            <a:xfrm>
              <a:off x="424725" y="1958975"/>
              <a:ext cx="6951800" cy="3250"/>
            </a:xfrm>
            <a:custGeom>
              <a:avLst/>
              <a:gdLst>
                <a:gd name="T0" fmla="*/ 0 w 278072"/>
                <a:gd name="T1" fmla="*/ 1 h 130"/>
                <a:gd name="T2" fmla="*/ 57 w 278072"/>
                <a:gd name="T3" fmla="*/ 130 h 130"/>
                <a:gd name="T4" fmla="*/ 278072 w 278072"/>
                <a:gd name="T5" fmla="*/ 130 h 130"/>
                <a:gd name="T6" fmla="*/ 278072 w 278072"/>
                <a:gd name="T7" fmla="*/ 1 h 130"/>
                <a:gd name="T8" fmla="*/ 0 w 278072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54;p2"/>
            <p:cNvSpPr>
              <a:spLocks/>
            </p:cNvSpPr>
            <p:nvPr/>
          </p:nvSpPr>
          <p:spPr bwMode="auto">
            <a:xfrm>
              <a:off x="238125" y="2169900"/>
              <a:ext cx="85100" cy="3225"/>
            </a:xfrm>
            <a:custGeom>
              <a:avLst/>
              <a:gdLst>
                <a:gd name="T0" fmla="*/ 0 w 3404"/>
                <a:gd name="T1" fmla="*/ 0 h 129"/>
                <a:gd name="T2" fmla="*/ 0 w 3404"/>
                <a:gd name="T3" fmla="*/ 129 h 129"/>
                <a:gd name="T4" fmla="*/ 3403 w 3404"/>
                <a:gd name="T5" fmla="*/ 129 h 129"/>
                <a:gd name="T6" fmla="*/ 3403 w 3404"/>
                <a:gd name="T7" fmla="*/ 43 h 129"/>
                <a:gd name="T8" fmla="*/ 3403 w 3404"/>
                <a:gd name="T9" fmla="*/ 0 h 129"/>
                <a:gd name="T10" fmla="*/ 0 w 3404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55;p2"/>
            <p:cNvSpPr>
              <a:spLocks/>
            </p:cNvSpPr>
            <p:nvPr/>
          </p:nvSpPr>
          <p:spPr bwMode="auto">
            <a:xfrm>
              <a:off x="428300" y="2169900"/>
              <a:ext cx="6948575" cy="3225"/>
            </a:xfrm>
            <a:custGeom>
              <a:avLst/>
              <a:gdLst>
                <a:gd name="T0" fmla="*/ 0 w 277943"/>
                <a:gd name="T1" fmla="*/ 0 h 129"/>
                <a:gd name="T2" fmla="*/ 0 w 277943"/>
                <a:gd name="T3" fmla="*/ 43 h 129"/>
                <a:gd name="T4" fmla="*/ 0 w 277943"/>
                <a:gd name="T5" fmla="*/ 129 h 129"/>
                <a:gd name="T6" fmla="*/ 277943 w 277943"/>
                <a:gd name="T7" fmla="*/ 129 h 129"/>
                <a:gd name="T8" fmla="*/ 277943 w 277943"/>
                <a:gd name="T9" fmla="*/ 0 h 129"/>
                <a:gd name="T10" fmla="*/ 0 w 277943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56;p2"/>
            <p:cNvSpPr>
              <a:spLocks/>
            </p:cNvSpPr>
            <p:nvPr/>
          </p:nvSpPr>
          <p:spPr bwMode="auto">
            <a:xfrm>
              <a:off x="238125" y="2380800"/>
              <a:ext cx="88675" cy="3600"/>
            </a:xfrm>
            <a:custGeom>
              <a:avLst/>
              <a:gdLst>
                <a:gd name="T0" fmla="*/ 0 w 3547"/>
                <a:gd name="T1" fmla="*/ 0 h 144"/>
                <a:gd name="T2" fmla="*/ 0 w 3547"/>
                <a:gd name="T3" fmla="*/ 143 h 144"/>
                <a:gd name="T4" fmla="*/ 3546 w 3547"/>
                <a:gd name="T5" fmla="*/ 143 h 144"/>
                <a:gd name="T6" fmla="*/ 3503 w 3547"/>
                <a:gd name="T7" fmla="*/ 0 h 144"/>
                <a:gd name="T8" fmla="*/ 0 w 3547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57;p2"/>
            <p:cNvSpPr>
              <a:spLocks/>
            </p:cNvSpPr>
            <p:nvPr/>
          </p:nvSpPr>
          <p:spPr bwMode="auto">
            <a:xfrm>
              <a:off x="424725" y="2380800"/>
              <a:ext cx="6951800" cy="3600"/>
            </a:xfrm>
            <a:custGeom>
              <a:avLst/>
              <a:gdLst>
                <a:gd name="T0" fmla="*/ 43 w 278072"/>
                <a:gd name="T1" fmla="*/ 0 h 144"/>
                <a:gd name="T2" fmla="*/ 0 w 278072"/>
                <a:gd name="T3" fmla="*/ 143 h 144"/>
                <a:gd name="T4" fmla="*/ 278072 w 278072"/>
                <a:gd name="T5" fmla="*/ 143 h 144"/>
                <a:gd name="T6" fmla="*/ 278072 w 278072"/>
                <a:gd name="T7" fmla="*/ 0 h 144"/>
                <a:gd name="T8" fmla="*/ 43 w 278072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58;p2"/>
            <p:cNvSpPr>
              <a:spLocks/>
            </p:cNvSpPr>
            <p:nvPr/>
          </p:nvSpPr>
          <p:spPr bwMode="auto">
            <a:xfrm>
              <a:off x="238125" y="2592075"/>
              <a:ext cx="100825" cy="3225"/>
            </a:xfrm>
            <a:custGeom>
              <a:avLst/>
              <a:gdLst>
                <a:gd name="T0" fmla="*/ 0 w 4033"/>
                <a:gd name="T1" fmla="*/ 0 h 129"/>
                <a:gd name="T2" fmla="*/ 0 w 4033"/>
                <a:gd name="T3" fmla="*/ 129 h 129"/>
                <a:gd name="T4" fmla="*/ 4032 w 4033"/>
                <a:gd name="T5" fmla="*/ 129 h 129"/>
                <a:gd name="T6" fmla="*/ 3904 w 4033"/>
                <a:gd name="T7" fmla="*/ 0 h 129"/>
                <a:gd name="T8" fmla="*/ 0 w 4033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59;p2"/>
            <p:cNvSpPr>
              <a:spLocks/>
            </p:cNvSpPr>
            <p:nvPr/>
          </p:nvSpPr>
          <p:spPr bwMode="auto">
            <a:xfrm>
              <a:off x="412550" y="2592075"/>
              <a:ext cx="6963975" cy="3225"/>
            </a:xfrm>
            <a:custGeom>
              <a:avLst/>
              <a:gdLst>
                <a:gd name="T0" fmla="*/ 130 w 278559"/>
                <a:gd name="T1" fmla="*/ 0 h 129"/>
                <a:gd name="T2" fmla="*/ 1 w 278559"/>
                <a:gd name="T3" fmla="*/ 129 h 129"/>
                <a:gd name="T4" fmla="*/ 278559 w 278559"/>
                <a:gd name="T5" fmla="*/ 129 h 129"/>
                <a:gd name="T6" fmla="*/ 278559 w 278559"/>
                <a:gd name="T7" fmla="*/ 0 h 129"/>
                <a:gd name="T8" fmla="*/ 130 w 278559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60;p2"/>
            <p:cNvSpPr>
              <a:spLocks/>
            </p:cNvSpPr>
            <p:nvPr/>
          </p:nvSpPr>
          <p:spPr bwMode="auto">
            <a:xfrm>
              <a:off x="238125" y="2802975"/>
              <a:ext cx="7138400" cy="3250"/>
            </a:xfrm>
            <a:custGeom>
              <a:avLst/>
              <a:gdLst>
                <a:gd name="T0" fmla="*/ 0 w 285536"/>
                <a:gd name="T1" fmla="*/ 0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0 h 130"/>
                <a:gd name="T8" fmla="*/ 5791 w 285536"/>
                <a:gd name="T9" fmla="*/ 0 h 130"/>
                <a:gd name="T10" fmla="*/ 5503 w 285536"/>
                <a:gd name="T11" fmla="*/ 22 h 130"/>
                <a:gd name="T12" fmla="*/ 5205 w 285536"/>
                <a:gd name="T13" fmla="*/ 0 h 130"/>
                <a:gd name="T14" fmla="*/ 0 w 285536"/>
                <a:gd name="T1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61;p2"/>
            <p:cNvSpPr>
              <a:spLocks/>
            </p:cNvSpPr>
            <p:nvPr/>
          </p:nvSpPr>
          <p:spPr bwMode="auto">
            <a:xfrm>
              <a:off x="238125" y="3858225"/>
              <a:ext cx="130500" cy="3250"/>
            </a:xfrm>
            <a:custGeom>
              <a:avLst/>
              <a:gdLst>
                <a:gd name="T0" fmla="*/ 0 w 5220"/>
                <a:gd name="T1" fmla="*/ 1 h 130"/>
                <a:gd name="T2" fmla="*/ 0 w 5220"/>
                <a:gd name="T3" fmla="*/ 129 h 130"/>
                <a:gd name="T4" fmla="*/ 4704 w 5220"/>
                <a:gd name="T5" fmla="*/ 129 h 130"/>
                <a:gd name="T6" fmla="*/ 5219 w 5220"/>
                <a:gd name="T7" fmla="*/ 1 h 130"/>
                <a:gd name="T8" fmla="*/ 0 w 5220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62;p2"/>
            <p:cNvSpPr>
              <a:spLocks/>
            </p:cNvSpPr>
            <p:nvPr/>
          </p:nvSpPr>
          <p:spPr bwMode="auto">
            <a:xfrm>
              <a:off x="382900" y="3858225"/>
              <a:ext cx="6993625" cy="3250"/>
            </a:xfrm>
            <a:custGeom>
              <a:avLst/>
              <a:gdLst>
                <a:gd name="T0" fmla="*/ 0 w 279745"/>
                <a:gd name="T1" fmla="*/ 1 h 130"/>
                <a:gd name="T2" fmla="*/ 501 w 279745"/>
                <a:gd name="T3" fmla="*/ 129 h 130"/>
                <a:gd name="T4" fmla="*/ 279745 w 279745"/>
                <a:gd name="T5" fmla="*/ 129 h 130"/>
                <a:gd name="T6" fmla="*/ 279745 w 279745"/>
                <a:gd name="T7" fmla="*/ 1 h 130"/>
                <a:gd name="T8" fmla="*/ 0 w 279745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63;p2"/>
            <p:cNvSpPr>
              <a:spLocks/>
            </p:cNvSpPr>
            <p:nvPr/>
          </p:nvSpPr>
          <p:spPr bwMode="auto">
            <a:xfrm>
              <a:off x="238125" y="4069125"/>
              <a:ext cx="97600" cy="3250"/>
            </a:xfrm>
            <a:custGeom>
              <a:avLst/>
              <a:gdLst>
                <a:gd name="T0" fmla="*/ 0 w 3904"/>
                <a:gd name="T1" fmla="*/ 1 h 130"/>
                <a:gd name="T2" fmla="*/ 0 w 3904"/>
                <a:gd name="T3" fmla="*/ 130 h 130"/>
                <a:gd name="T4" fmla="*/ 3804 w 3904"/>
                <a:gd name="T5" fmla="*/ 130 h 130"/>
                <a:gd name="T6" fmla="*/ 3904 w 3904"/>
                <a:gd name="T7" fmla="*/ 1 h 130"/>
                <a:gd name="T8" fmla="*/ 0 w 390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64;p2"/>
            <p:cNvSpPr>
              <a:spLocks/>
            </p:cNvSpPr>
            <p:nvPr/>
          </p:nvSpPr>
          <p:spPr bwMode="auto">
            <a:xfrm>
              <a:off x="415425" y="4069125"/>
              <a:ext cx="6961100" cy="3250"/>
            </a:xfrm>
            <a:custGeom>
              <a:avLst/>
              <a:gdLst>
                <a:gd name="T0" fmla="*/ 0 w 278444"/>
                <a:gd name="T1" fmla="*/ 1 h 130"/>
                <a:gd name="T2" fmla="*/ 115 w 278444"/>
                <a:gd name="T3" fmla="*/ 130 h 130"/>
                <a:gd name="T4" fmla="*/ 278444 w 278444"/>
                <a:gd name="T5" fmla="*/ 130 h 130"/>
                <a:gd name="T6" fmla="*/ 278444 w 278444"/>
                <a:gd name="T7" fmla="*/ 1 h 130"/>
                <a:gd name="T8" fmla="*/ 0 w 27844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65;p2"/>
            <p:cNvSpPr>
              <a:spLocks/>
            </p:cNvSpPr>
            <p:nvPr/>
          </p:nvSpPr>
          <p:spPr bwMode="auto">
            <a:xfrm>
              <a:off x="425775" y="4280050"/>
              <a:ext cx="6950750" cy="3600"/>
            </a:xfrm>
            <a:custGeom>
              <a:avLst/>
              <a:gdLst>
                <a:gd name="T0" fmla="*/ 1 w 278030"/>
                <a:gd name="T1" fmla="*/ 0 h 144"/>
                <a:gd name="T2" fmla="*/ 44 w 278030"/>
                <a:gd name="T3" fmla="*/ 143 h 144"/>
                <a:gd name="T4" fmla="*/ 278030 w 278030"/>
                <a:gd name="T5" fmla="*/ 143 h 144"/>
                <a:gd name="T6" fmla="*/ 278030 w 278030"/>
                <a:gd name="T7" fmla="*/ 0 h 144"/>
                <a:gd name="T8" fmla="*/ 1 w 27803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66;p2"/>
            <p:cNvSpPr>
              <a:spLocks/>
            </p:cNvSpPr>
            <p:nvPr/>
          </p:nvSpPr>
          <p:spPr bwMode="auto">
            <a:xfrm>
              <a:off x="238125" y="4280050"/>
              <a:ext cx="87600" cy="3600"/>
            </a:xfrm>
            <a:custGeom>
              <a:avLst/>
              <a:gdLst>
                <a:gd name="T0" fmla="*/ 0 w 3504"/>
                <a:gd name="T1" fmla="*/ 0 h 144"/>
                <a:gd name="T2" fmla="*/ 0 w 3504"/>
                <a:gd name="T3" fmla="*/ 143 h 144"/>
                <a:gd name="T4" fmla="*/ 3460 w 3504"/>
                <a:gd name="T5" fmla="*/ 143 h 144"/>
                <a:gd name="T6" fmla="*/ 3503 w 3504"/>
                <a:gd name="T7" fmla="*/ 0 h 144"/>
                <a:gd name="T8" fmla="*/ 0 w 350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67;p2"/>
            <p:cNvSpPr>
              <a:spLocks/>
            </p:cNvSpPr>
            <p:nvPr/>
          </p:nvSpPr>
          <p:spPr bwMode="auto">
            <a:xfrm>
              <a:off x="428300" y="4491300"/>
              <a:ext cx="6948575" cy="3250"/>
            </a:xfrm>
            <a:custGeom>
              <a:avLst/>
              <a:gdLst>
                <a:gd name="T0" fmla="*/ 0 w 277943"/>
                <a:gd name="T1" fmla="*/ 1 h 130"/>
                <a:gd name="T2" fmla="*/ 0 w 277943"/>
                <a:gd name="T3" fmla="*/ 130 h 130"/>
                <a:gd name="T4" fmla="*/ 277943 w 277943"/>
                <a:gd name="T5" fmla="*/ 130 h 130"/>
                <a:gd name="T6" fmla="*/ 277943 w 277943"/>
                <a:gd name="T7" fmla="*/ 1 h 130"/>
                <a:gd name="T8" fmla="*/ 0 w 277943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68;p2"/>
            <p:cNvSpPr>
              <a:spLocks/>
            </p:cNvSpPr>
            <p:nvPr/>
          </p:nvSpPr>
          <p:spPr bwMode="auto">
            <a:xfrm>
              <a:off x="238125" y="4491300"/>
              <a:ext cx="85100" cy="3250"/>
            </a:xfrm>
            <a:custGeom>
              <a:avLst/>
              <a:gdLst>
                <a:gd name="T0" fmla="*/ 0 w 3404"/>
                <a:gd name="T1" fmla="*/ 1 h 130"/>
                <a:gd name="T2" fmla="*/ 0 w 3404"/>
                <a:gd name="T3" fmla="*/ 130 h 130"/>
                <a:gd name="T4" fmla="*/ 3403 w 3404"/>
                <a:gd name="T5" fmla="*/ 130 h 130"/>
                <a:gd name="T6" fmla="*/ 3403 w 3404"/>
                <a:gd name="T7" fmla="*/ 1 h 130"/>
                <a:gd name="T8" fmla="*/ 0 w 340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69;p2"/>
            <p:cNvSpPr>
              <a:spLocks/>
            </p:cNvSpPr>
            <p:nvPr/>
          </p:nvSpPr>
          <p:spPr bwMode="auto">
            <a:xfrm>
              <a:off x="423650" y="4702225"/>
              <a:ext cx="6952875" cy="3225"/>
            </a:xfrm>
            <a:custGeom>
              <a:avLst/>
              <a:gdLst>
                <a:gd name="T0" fmla="*/ 57 w 278115"/>
                <a:gd name="T1" fmla="*/ 0 h 129"/>
                <a:gd name="T2" fmla="*/ 0 w 278115"/>
                <a:gd name="T3" fmla="*/ 129 h 129"/>
                <a:gd name="T4" fmla="*/ 278115 w 278115"/>
                <a:gd name="T5" fmla="*/ 129 h 129"/>
                <a:gd name="T6" fmla="*/ 278115 w 278115"/>
                <a:gd name="T7" fmla="*/ 0 h 129"/>
                <a:gd name="T8" fmla="*/ 57 w 278115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70;p2"/>
            <p:cNvSpPr>
              <a:spLocks/>
            </p:cNvSpPr>
            <p:nvPr/>
          </p:nvSpPr>
          <p:spPr bwMode="auto">
            <a:xfrm>
              <a:off x="238125" y="4702225"/>
              <a:ext cx="89750" cy="3225"/>
            </a:xfrm>
            <a:custGeom>
              <a:avLst/>
              <a:gdLst>
                <a:gd name="T0" fmla="*/ 0 w 3590"/>
                <a:gd name="T1" fmla="*/ 0 h 129"/>
                <a:gd name="T2" fmla="*/ 0 w 3590"/>
                <a:gd name="T3" fmla="*/ 129 h 129"/>
                <a:gd name="T4" fmla="*/ 3589 w 3590"/>
                <a:gd name="T5" fmla="*/ 129 h 129"/>
                <a:gd name="T6" fmla="*/ 3532 w 3590"/>
                <a:gd name="T7" fmla="*/ 0 h 129"/>
                <a:gd name="T8" fmla="*/ 0 w 3590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71" name="Google Shape;71;p2"/>
          <p:cNvSpPr txBox="1">
            <a:spLocks noGrp="1"/>
          </p:cNvSpPr>
          <p:nvPr>
            <p:ph type="ctrTitle"/>
          </p:nvPr>
        </p:nvSpPr>
        <p:spPr>
          <a:xfrm rot="950">
            <a:off x="2943300" y="1260050"/>
            <a:ext cx="3257400" cy="1494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subTitle" idx="1"/>
          </p:nvPr>
        </p:nvSpPr>
        <p:spPr>
          <a:xfrm rot="1327">
            <a:off x="3017300" y="2994525"/>
            <a:ext cx="3109200" cy="831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83203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4;p3"/>
          <p:cNvSpPr/>
          <p:nvPr/>
        </p:nvSpPr>
        <p:spPr>
          <a:xfrm rot="162584">
            <a:off x="3506788" y="611188"/>
            <a:ext cx="3478212" cy="3951287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" name="Google Shape;75;p3"/>
          <p:cNvGrpSpPr>
            <a:grpSpLocks/>
          </p:cNvGrpSpPr>
          <p:nvPr/>
        </p:nvGrpSpPr>
        <p:grpSpPr bwMode="auto">
          <a:xfrm rot="20586605" flipH="1">
            <a:off x="1643063" y="1373188"/>
            <a:ext cx="2038350" cy="2055812"/>
            <a:chOff x="1626000" y="605300"/>
            <a:chExt cx="4068375" cy="4132125"/>
          </a:xfrm>
        </p:grpSpPr>
        <p:sp>
          <p:nvSpPr>
            <p:cNvPr id="7" name="Google Shape;76;p3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77;p3"/>
            <p:cNvSpPr/>
            <p:nvPr/>
          </p:nvSpPr>
          <p:spPr>
            <a:xfrm>
              <a:off x="5035690" y="3765346"/>
              <a:ext cx="659051" cy="577539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FFC5CB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81;p3"/>
          <p:cNvSpPr/>
          <p:nvPr/>
        </p:nvSpPr>
        <p:spPr>
          <a:xfrm rot="4642448">
            <a:off x="3025775" y="1176338"/>
            <a:ext cx="693737" cy="725488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82;p3"/>
          <p:cNvSpPr/>
          <p:nvPr/>
        </p:nvSpPr>
        <p:spPr>
          <a:xfrm rot="19062897">
            <a:off x="1371600" y="2008188"/>
            <a:ext cx="693738" cy="725487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 txBox="1">
            <a:spLocks noGrp="1"/>
          </p:cNvSpPr>
          <p:nvPr>
            <p:ph type="ctrTitle"/>
          </p:nvPr>
        </p:nvSpPr>
        <p:spPr>
          <a:xfrm rot="162489">
            <a:off x="3535386" y="1274087"/>
            <a:ext cx="3466772" cy="1673775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1"/>
          </p:nvPr>
        </p:nvSpPr>
        <p:spPr>
          <a:xfrm rot="162502">
            <a:off x="3781288" y="3328670"/>
            <a:ext cx="2825256" cy="721711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3"/>
          <p:cNvSpPr txBox="1">
            <a:spLocks noGrp="1"/>
          </p:cNvSpPr>
          <p:nvPr>
            <p:ph type="title" idx="2"/>
          </p:nvPr>
        </p:nvSpPr>
        <p:spPr>
          <a:xfrm rot="-532199">
            <a:off x="2066030" y="1940967"/>
            <a:ext cx="1192663" cy="920009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8773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84;p4"/>
          <p:cNvGrpSpPr>
            <a:grpSpLocks/>
          </p:cNvGrpSpPr>
          <p:nvPr/>
        </p:nvGrpSpPr>
        <p:grpSpPr bwMode="auto">
          <a:xfrm>
            <a:off x="603250" y="344488"/>
            <a:ext cx="7937500" cy="4454525"/>
            <a:chOff x="238125" y="847975"/>
            <a:chExt cx="7143400" cy="4009400"/>
          </a:xfrm>
        </p:grpSpPr>
        <p:sp>
          <p:nvSpPr>
            <p:cNvPr id="5" name="Google Shape;85;p4"/>
            <p:cNvSpPr/>
            <p:nvPr/>
          </p:nvSpPr>
          <p:spPr>
            <a:xfrm>
              <a:off x="238125" y="847975"/>
              <a:ext cx="714340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86;p4"/>
            <p:cNvSpPr>
              <a:spLocks/>
            </p:cNvSpPr>
            <p:nvPr/>
          </p:nvSpPr>
          <p:spPr bwMode="auto">
            <a:xfrm>
              <a:off x="238125" y="1114625"/>
              <a:ext cx="7138400" cy="3600"/>
            </a:xfrm>
            <a:custGeom>
              <a:avLst/>
              <a:gdLst>
                <a:gd name="T0" fmla="*/ 0 w 285536"/>
                <a:gd name="T1" fmla="*/ 1 h 144"/>
                <a:gd name="T2" fmla="*/ 0 w 285536"/>
                <a:gd name="T3" fmla="*/ 144 h 144"/>
                <a:gd name="T4" fmla="*/ 285536 w 285536"/>
                <a:gd name="T5" fmla="*/ 144 h 144"/>
                <a:gd name="T6" fmla="*/ 285536 w 285536"/>
                <a:gd name="T7" fmla="*/ 1 h 144"/>
                <a:gd name="T8" fmla="*/ 0 w 285536"/>
                <a:gd name="T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87;p4"/>
            <p:cNvSpPr>
              <a:spLocks/>
            </p:cNvSpPr>
            <p:nvPr/>
          </p:nvSpPr>
          <p:spPr bwMode="auto">
            <a:xfrm>
              <a:off x="238125" y="132590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1 h 130"/>
                <a:gd name="T8" fmla="*/ 0 w 285536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88;p4"/>
            <p:cNvSpPr>
              <a:spLocks/>
            </p:cNvSpPr>
            <p:nvPr/>
          </p:nvSpPr>
          <p:spPr bwMode="auto">
            <a:xfrm>
              <a:off x="238125" y="1747725"/>
              <a:ext cx="99400" cy="3600"/>
            </a:xfrm>
            <a:custGeom>
              <a:avLst/>
              <a:gdLst>
                <a:gd name="T0" fmla="*/ 0 w 3976"/>
                <a:gd name="T1" fmla="*/ 0 h 144"/>
                <a:gd name="T2" fmla="*/ 0 w 3976"/>
                <a:gd name="T3" fmla="*/ 143 h 144"/>
                <a:gd name="T4" fmla="*/ 3861 w 3976"/>
                <a:gd name="T5" fmla="*/ 143 h 144"/>
                <a:gd name="T6" fmla="*/ 3975 w 3976"/>
                <a:gd name="T7" fmla="*/ 0 h 144"/>
                <a:gd name="T8" fmla="*/ 0 w 3976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89;p4"/>
            <p:cNvSpPr>
              <a:spLocks/>
            </p:cNvSpPr>
            <p:nvPr/>
          </p:nvSpPr>
          <p:spPr bwMode="auto">
            <a:xfrm>
              <a:off x="238125" y="3013875"/>
              <a:ext cx="7138400" cy="3600"/>
            </a:xfrm>
            <a:custGeom>
              <a:avLst/>
              <a:gdLst>
                <a:gd name="T0" fmla="*/ 0 w 285536"/>
                <a:gd name="T1" fmla="*/ 1 h 144"/>
                <a:gd name="T2" fmla="*/ 0 w 285536"/>
                <a:gd name="T3" fmla="*/ 144 h 144"/>
                <a:gd name="T4" fmla="*/ 285536 w 285536"/>
                <a:gd name="T5" fmla="*/ 144 h 144"/>
                <a:gd name="T6" fmla="*/ 285536 w 285536"/>
                <a:gd name="T7" fmla="*/ 1 h 144"/>
                <a:gd name="T8" fmla="*/ 0 w 285536"/>
                <a:gd name="T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90;p4"/>
            <p:cNvSpPr>
              <a:spLocks/>
            </p:cNvSpPr>
            <p:nvPr/>
          </p:nvSpPr>
          <p:spPr bwMode="auto">
            <a:xfrm>
              <a:off x="238125" y="3225150"/>
              <a:ext cx="7138400" cy="3250"/>
            </a:xfrm>
            <a:custGeom>
              <a:avLst/>
              <a:gdLst>
                <a:gd name="T0" fmla="*/ 0 w 285536"/>
                <a:gd name="T1" fmla="*/ 0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0 h 130"/>
                <a:gd name="T8" fmla="*/ 0 w 285536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1;p4"/>
            <p:cNvSpPr>
              <a:spLocks/>
            </p:cNvSpPr>
            <p:nvPr/>
          </p:nvSpPr>
          <p:spPr bwMode="auto">
            <a:xfrm>
              <a:off x="238125" y="343605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1 h 130"/>
                <a:gd name="T8" fmla="*/ 0 w 285536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92;p4"/>
            <p:cNvSpPr>
              <a:spLocks/>
            </p:cNvSpPr>
            <p:nvPr/>
          </p:nvSpPr>
          <p:spPr bwMode="auto">
            <a:xfrm>
              <a:off x="238125" y="3646975"/>
              <a:ext cx="7138400" cy="3575"/>
            </a:xfrm>
            <a:custGeom>
              <a:avLst/>
              <a:gdLst>
                <a:gd name="T0" fmla="*/ 0 w 285536"/>
                <a:gd name="T1" fmla="*/ 0 h 143"/>
                <a:gd name="T2" fmla="*/ 0 w 285536"/>
                <a:gd name="T3" fmla="*/ 143 h 143"/>
                <a:gd name="T4" fmla="*/ 285536 w 285536"/>
                <a:gd name="T5" fmla="*/ 143 h 143"/>
                <a:gd name="T6" fmla="*/ 285536 w 285536"/>
                <a:gd name="T7" fmla="*/ 0 h 143"/>
                <a:gd name="T8" fmla="*/ 0 w 285536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93;p4"/>
            <p:cNvSpPr>
              <a:spLocks/>
            </p:cNvSpPr>
            <p:nvPr/>
          </p:nvSpPr>
          <p:spPr bwMode="auto">
            <a:xfrm>
              <a:off x="238125" y="153680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30 h 130"/>
                <a:gd name="T4" fmla="*/ 4876 w 285536"/>
                <a:gd name="T5" fmla="*/ 130 h 130"/>
                <a:gd name="T6" fmla="*/ 5484 w 285536"/>
                <a:gd name="T7" fmla="*/ 44 h 130"/>
                <a:gd name="T8" fmla="*/ 6091 w 285536"/>
                <a:gd name="T9" fmla="*/ 130 h 130"/>
                <a:gd name="T10" fmla="*/ 285536 w 285536"/>
                <a:gd name="T11" fmla="*/ 130 h 130"/>
                <a:gd name="T12" fmla="*/ 285536 w 285536"/>
                <a:gd name="T13" fmla="*/ 1 h 130"/>
                <a:gd name="T14" fmla="*/ 0 w 285536"/>
                <a:gd name="T15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94;p4"/>
            <p:cNvSpPr>
              <a:spLocks/>
            </p:cNvSpPr>
            <p:nvPr/>
          </p:nvSpPr>
          <p:spPr bwMode="auto">
            <a:xfrm>
              <a:off x="337125" y="1747725"/>
              <a:ext cx="750" cy="725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29 h 29"/>
                <a:gd name="T4" fmla="*/ 29 w 30"/>
                <a:gd name="T5" fmla="*/ 0 h 29"/>
                <a:gd name="T6" fmla="*/ 1 w 3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95;p4"/>
            <p:cNvSpPr>
              <a:spLocks/>
            </p:cNvSpPr>
            <p:nvPr/>
          </p:nvSpPr>
          <p:spPr bwMode="auto">
            <a:xfrm>
              <a:off x="413275" y="1747725"/>
              <a:ext cx="6963250" cy="3600"/>
            </a:xfrm>
            <a:custGeom>
              <a:avLst/>
              <a:gdLst>
                <a:gd name="T0" fmla="*/ 0 w 278530"/>
                <a:gd name="T1" fmla="*/ 0 h 144"/>
                <a:gd name="T2" fmla="*/ 115 w 278530"/>
                <a:gd name="T3" fmla="*/ 143 h 144"/>
                <a:gd name="T4" fmla="*/ 278530 w 278530"/>
                <a:gd name="T5" fmla="*/ 143 h 144"/>
                <a:gd name="T6" fmla="*/ 278530 w 278530"/>
                <a:gd name="T7" fmla="*/ 0 h 144"/>
                <a:gd name="T8" fmla="*/ 0 w 27853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96;p4"/>
            <p:cNvSpPr>
              <a:spLocks/>
            </p:cNvSpPr>
            <p:nvPr/>
          </p:nvSpPr>
          <p:spPr bwMode="auto">
            <a:xfrm>
              <a:off x="238125" y="1958975"/>
              <a:ext cx="88300" cy="3250"/>
            </a:xfrm>
            <a:custGeom>
              <a:avLst/>
              <a:gdLst>
                <a:gd name="T0" fmla="*/ 0 w 3532"/>
                <a:gd name="T1" fmla="*/ 1 h 130"/>
                <a:gd name="T2" fmla="*/ 0 w 3532"/>
                <a:gd name="T3" fmla="*/ 130 h 130"/>
                <a:gd name="T4" fmla="*/ 3489 w 3532"/>
                <a:gd name="T5" fmla="*/ 130 h 130"/>
                <a:gd name="T6" fmla="*/ 3532 w 3532"/>
                <a:gd name="T7" fmla="*/ 1 h 130"/>
                <a:gd name="T8" fmla="*/ 0 w 3532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97;p4"/>
            <p:cNvSpPr>
              <a:spLocks/>
            </p:cNvSpPr>
            <p:nvPr/>
          </p:nvSpPr>
          <p:spPr bwMode="auto">
            <a:xfrm>
              <a:off x="424725" y="1958975"/>
              <a:ext cx="6951800" cy="3250"/>
            </a:xfrm>
            <a:custGeom>
              <a:avLst/>
              <a:gdLst>
                <a:gd name="T0" fmla="*/ 0 w 278072"/>
                <a:gd name="T1" fmla="*/ 1 h 130"/>
                <a:gd name="T2" fmla="*/ 57 w 278072"/>
                <a:gd name="T3" fmla="*/ 130 h 130"/>
                <a:gd name="T4" fmla="*/ 278072 w 278072"/>
                <a:gd name="T5" fmla="*/ 130 h 130"/>
                <a:gd name="T6" fmla="*/ 278072 w 278072"/>
                <a:gd name="T7" fmla="*/ 1 h 130"/>
                <a:gd name="T8" fmla="*/ 0 w 278072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98;p4"/>
            <p:cNvSpPr>
              <a:spLocks/>
            </p:cNvSpPr>
            <p:nvPr/>
          </p:nvSpPr>
          <p:spPr bwMode="auto">
            <a:xfrm>
              <a:off x="238125" y="2169900"/>
              <a:ext cx="85100" cy="3225"/>
            </a:xfrm>
            <a:custGeom>
              <a:avLst/>
              <a:gdLst>
                <a:gd name="T0" fmla="*/ 0 w 3404"/>
                <a:gd name="T1" fmla="*/ 0 h 129"/>
                <a:gd name="T2" fmla="*/ 0 w 3404"/>
                <a:gd name="T3" fmla="*/ 129 h 129"/>
                <a:gd name="T4" fmla="*/ 3403 w 3404"/>
                <a:gd name="T5" fmla="*/ 129 h 129"/>
                <a:gd name="T6" fmla="*/ 3403 w 3404"/>
                <a:gd name="T7" fmla="*/ 43 h 129"/>
                <a:gd name="T8" fmla="*/ 3403 w 3404"/>
                <a:gd name="T9" fmla="*/ 0 h 129"/>
                <a:gd name="T10" fmla="*/ 0 w 3404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99;p4"/>
            <p:cNvSpPr>
              <a:spLocks/>
            </p:cNvSpPr>
            <p:nvPr/>
          </p:nvSpPr>
          <p:spPr bwMode="auto">
            <a:xfrm>
              <a:off x="428300" y="2169900"/>
              <a:ext cx="6948575" cy="3225"/>
            </a:xfrm>
            <a:custGeom>
              <a:avLst/>
              <a:gdLst>
                <a:gd name="T0" fmla="*/ 0 w 277943"/>
                <a:gd name="T1" fmla="*/ 0 h 129"/>
                <a:gd name="T2" fmla="*/ 0 w 277943"/>
                <a:gd name="T3" fmla="*/ 43 h 129"/>
                <a:gd name="T4" fmla="*/ 0 w 277943"/>
                <a:gd name="T5" fmla="*/ 129 h 129"/>
                <a:gd name="T6" fmla="*/ 277943 w 277943"/>
                <a:gd name="T7" fmla="*/ 129 h 129"/>
                <a:gd name="T8" fmla="*/ 277943 w 277943"/>
                <a:gd name="T9" fmla="*/ 0 h 129"/>
                <a:gd name="T10" fmla="*/ 0 w 277943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0;p4"/>
            <p:cNvSpPr>
              <a:spLocks/>
            </p:cNvSpPr>
            <p:nvPr/>
          </p:nvSpPr>
          <p:spPr bwMode="auto">
            <a:xfrm>
              <a:off x="238125" y="2380800"/>
              <a:ext cx="88675" cy="3600"/>
            </a:xfrm>
            <a:custGeom>
              <a:avLst/>
              <a:gdLst>
                <a:gd name="T0" fmla="*/ 0 w 3547"/>
                <a:gd name="T1" fmla="*/ 0 h 144"/>
                <a:gd name="T2" fmla="*/ 0 w 3547"/>
                <a:gd name="T3" fmla="*/ 143 h 144"/>
                <a:gd name="T4" fmla="*/ 3546 w 3547"/>
                <a:gd name="T5" fmla="*/ 143 h 144"/>
                <a:gd name="T6" fmla="*/ 3503 w 3547"/>
                <a:gd name="T7" fmla="*/ 0 h 144"/>
                <a:gd name="T8" fmla="*/ 0 w 3547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1;p4"/>
            <p:cNvSpPr>
              <a:spLocks/>
            </p:cNvSpPr>
            <p:nvPr/>
          </p:nvSpPr>
          <p:spPr bwMode="auto">
            <a:xfrm>
              <a:off x="424725" y="2380800"/>
              <a:ext cx="6951800" cy="3600"/>
            </a:xfrm>
            <a:custGeom>
              <a:avLst/>
              <a:gdLst>
                <a:gd name="T0" fmla="*/ 43 w 278072"/>
                <a:gd name="T1" fmla="*/ 0 h 144"/>
                <a:gd name="T2" fmla="*/ 0 w 278072"/>
                <a:gd name="T3" fmla="*/ 143 h 144"/>
                <a:gd name="T4" fmla="*/ 278072 w 278072"/>
                <a:gd name="T5" fmla="*/ 143 h 144"/>
                <a:gd name="T6" fmla="*/ 278072 w 278072"/>
                <a:gd name="T7" fmla="*/ 0 h 144"/>
                <a:gd name="T8" fmla="*/ 43 w 278072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02;p4"/>
            <p:cNvSpPr>
              <a:spLocks/>
            </p:cNvSpPr>
            <p:nvPr/>
          </p:nvSpPr>
          <p:spPr bwMode="auto">
            <a:xfrm>
              <a:off x="238125" y="2592075"/>
              <a:ext cx="100825" cy="3225"/>
            </a:xfrm>
            <a:custGeom>
              <a:avLst/>
              <a:gdLst>
                <a:gd name="T0" fmla="*/ 0 w 4033"/>
                <a:gd name="T1" fmla="*/ 0 h 129"/>
                <a:gd name="T2" fmla="*/ 0 w 4033"/>
                <a:gd name="T3" fmla="*/ 129 h 129"/>
                <a:gd name="T4" fmla="*/ 4032 w 4033"/>
                <a:gd name="T5" fmla="*/ 129 h 129"/>
                <a:gd name="T6" fmla="*/ 3904 w 4033"/>
                <a:gd name="T7" fmla="*/ 0 h 129"/>
                <a:gd name="T8" fmla="*/ 0 w 4033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03;p4"/>
            <p:cNvSpPr>
              <a:spLocks/>
            </p:cNvSpPr>
            <p:nvPr/>
          </p:nvSpPr>
          <p:spPr bwMode="auto">
            <a:xfrm>
              <a:off x="412550" y="2592075"/>
              <a:ext cx="6963975" cy="3225"/>
            </a:xfrm>
            <a:custGeom>
              <a:avLst/>
              <a:gdLst>
                <a:gd name="T0" fmla="*/ 130 w 278559"/>
                <a:gd name="T1" fmla="*/ 0 h 129"/>
                <a:gd name="T2" fmla="*/ 1 w 278559"/>
                <a:gd name="T3" fmla="*/ 129 h 129"/>
                <a:gd name="T4" fmla="*/ 278559 w 278559"/>
                <a:gd name="T5" fmla="*/ 129 h 129"/>
                <a:gd name="T6" fmla="*/ 278559 w 278559"/>
                <a:gd name="T7" fmla="*/ 0 h 129"/>
                <a:gd name="T8" fmla="*/ 130 w 278559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04;p4"/>
            <p:cNvSpPr>
              <a:spLocks/>
            </p:cNvSpPr>
            <p:nvPr/>
          </p:nvSpPr>
          <p:spPr bwMode="auto">
            <a:xfrm>
              <a:off x="238125" y="2802975"/>
              <a:ext cx="7138400" cy="3250"/>
            </a:xfrm>
            <a:custGeom>
              <a:avLst/>
              <a:gdLst>
                <a:gd name="T0" fmla="*/ 0 w 285536"/>
                <a:gd name="T1" fmla="*/ 0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0 h 130"/>
                <a:gd name="T8" fmla="*/ 5791 w 285536"/>
                <a:gd name="T9" fmla="*/ 0 h 130"/>
                <a:gd name="T10" fmla="*/ 5503 w 285536"/>
                <a:gd name="T11" fmla="*/ 22 h 130"/>
                <a:gd name="T12" fmla="*/ 5205 w 285536"/>
                <a:gd name="T13" fmla="*/ 0 h 130"/>
                <a:gd name="T14" fmla="*/ 0 w 285536"/>
                <a:gd name="T1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05;p4"/>
            <p:cNvSpPr>
              <a:spLocks/>
            </p:cNvSpPr>
            <p:nvPr/>
          </p:nvSpPr>
          <p:spPr bwMode="auto">
            <a:xfrm>
              <a:off x="238125" y="3858225"/>
              <a:ext cx="130500" cy="3250"/>
            </a:xfrm>
            <a:custGeom>
              <a:avLst/>
              <a:gdLst>
                <a:gd name="T0" fmla="*/ 0 w 5220"/>
                <a:gd name="T1" fmla="*/ 1 h 130"/>
                <a:gd name="T2" fmla="*/ 0 w 5220"/>
                <a:gd name="T3" fmla="*/ 129 h 130"/>
                <a:gd name="T4" fmla="*/ 4704 w 5220"/>
                <a:gd name="T5" fmla="*/ 129 h 130"/>
                <a:gd name="T6" fmla="*/ 5219 w 5220"/>
                <a:gd name="T7" fmla="*/ 1 h 130"/>
                <a:gd name="T8" fmla="*/ 0 w 5220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06;p4"/>
            <p:cNvSpPr>
              <a:spLocks/>
            </p:cNvSpPr>
            <p:nvPr/>
          </p:nvSpPr>
          <p:spPr bwMode="auto">
            <a:xfrm>
              <a:off x="382900" y="3858225"/>
              <a:ext cx="6993625" cy="3250"/>
            </a:xfrm>
            <a:custGeom>
              <a:avLst/>
              <a:gdLst>
                <a:gd name="T0" fmla="*/ 0 w 279745"/>
                <a:gd name="T1" fmla="*/ 1 h 130"/>
                <a:gd name="T2" fmla="*/ 501 w 279745"/>
                <a:gd name="T3" fmla="*/ 129 h 130"/>
                <a:gd name="T4" fmla="*/ 279745 w 279745"/>
                <a:gd name="T5" fmla="*/ 129 h 130"/>
                <a:gd name="T6" fmla="*/ 279745 w 279745"/>
                <a:gd name="T7" fmla="*/ 1 h 130"/>
                <a:gd name="T8" fmla="*/ 0 w 279745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07;p4"/>
            <p:cNvSpPr>
              <a:spLocks/>
            </p:cNvSpPr>
            <p:nvPr/>
          </p:nvSpPr>
          <p:spPr bwMode="auto">
            <a:xfrm>
              <a:off x="238125" y="4069125"/>
              <a:ext cx="97600" cy="3250"/>
            </a:xfrm>
            <a:custGeom>
              <a:avLst/>
              <a:gdLst>
                <a:gd name="T0" fmla="*/ 0 w 3904"/>
                <a:gd name="T1" fmla="*/ 1 h 130"/>
                <a:gd name="T2" fmla="*/ 0 w 3904"/>
                <a:gd name="T3" fmla="*/ 130 h 130"/>
                <a:gd name="T4" fmla="*/ 3804 w 3904"/>
                <a:gd name="T5" fmla="*/ 130 h 130"/>
                <a:gd name="T6" fmla="*/ 3904 w 3904"/>
                <a:gd name="T7" fmla="*/ 1 h 130"/>
                <a:gd name="T8" fmla="*/ 0 w 390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08;p4"/>
            <p:cNvSpPr>
              <a:spLocks/>
            </p:cNvSpPr>
            <p:nvPr/>
          </p:nvSpPr>
          <p:spPr bwMode="auto">
            <a:xfrm>
              <a:off x="415425" y="4069125"/>
              <a:ext cx="6961100" cy="3250"/>
            </a:xfrm>
            <a:custGeom>
              <a:avLst/>
              <a:gdLst>
                <a:gd name="T0" fmla="*/ 0 w 278444"/>
                <a:gd name="T1" fmla="*/ 1 h 130"/>
                <a:gd name="T2" fmla="*/ 115 w 278444"/>
                <a:gd name="T3" fmla="*/ 130 h 130"/>
                <a:gd name="T4" fmla="*/ 278444 w 278444"/>
                <a:gd name="T5" fmla="*/ 130 h 130"/>
                <a:gd name="T6" fmla="*/ 278444 w 278444"/>
                <a:gd name="T7" fmla="*/ 1 h 130"/>
                <a:gd name="T8" fmla="*/ 0 w 27844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09;p4"/>
            <p:cNvSpPr>
              <a:spLocks/>
            </p:cNvSpPr>
            <p:nvPr/>
          </p:nvSpPr>
          <p:spPr bwMode="auto">
            <a:xfrm>
              <a:off x="425775" y="4280050"/>
              <a:ext cx="6950750" cy="3600"/>
            </a:xfrm>
            <a:custGeom>
              <a:avLst/>
              <a:gdLst>
                <a:gd name="T0" fmla="*/ 1 w 278030"/>
                <a:gd name="T1" fmla="*/ 0 h 144"/>
                <a:gd name="T2" fmla="*/ 44 w 278030"/>
                <a:gd name="T3" fmla="*/ 143 h 144"/>
                <a:gd name="T4" fmla="*/ 278030 w 278030"/>
                <a:gd name="T5" fmla="*/ 143 h 144"/>
                <a:gd name="T6" fmla="*/ 278030 w 278030"/>
                <a:gd name="T7" fmla="*/ 0 h 144"/>
                <a:gd name="T8" fmla="*/ 1 w 27803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10;p4"/>
            <p:cNvSpPr>
              <a:spLocks/>
            </p:cNvSpPr>
            <p:nvPr/>
          </p:nvSpPr>
          <p:spPr bwMode="auto">
            <a:xfrm>
              <a:off x="238125" y="4280050"/>
              <a:ext cx="87600" cy="3600"/>
            </a:xfrm>
            <a:custGeom>
              <a:avLst/>
              <a:gdLst>
                <a:gd name="T0" fmla="*/ 0 w 3504"/>
                <a:gd name="T1" fmla="*/ 0 h 144"/>
                <a:gd name="T2" fmla="*/ 0 w 3504"/>
                <a:gd name="T3" fmla="*/ 143 h 144"/>
                <a:gd name="T4" fmla="*/ 3460 w 3504"/>
                <a:gd name="T5" fmla="*/ 143 h 144"/>
                <a:gd name="T6" fmla="*/ 3503 w 3504"/>
                <a:gd name="T7" fmla="*/ 0 h 144"/>
                <a:gd name="T8" fmla="*/ 0 w 350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11;p4"/>
            <p:cNvSpPr>
              <a:spLocks/>
            </p:cNvSpPr>
            <p:nvPr/>
          </p:nvSpPr>
          <p:spPr bwMode="auto">
            <a:xfrm>
              <a:off x="428300" y="4491300"/>
              <a:ext cx="6948575" cy="3250"/>
            </a:xfrm>
            <a:custGeom>
              <a:avLst/>
              <a:gdLst>
                <a:gd name="T0" fmla="*/ 0 w 277943"/>
                <a:gd name="T1" fmla="*/ 1 h 130"/>
                <a:gd name="T2" fmla="*/ 0 w 277943"/>
                <a:gd name="T3" fmla="*/ 130 h 130"/>
                <a:gd name="T4" fmla="*/ 277943 w 277943"/>
                <a:gd name="T5" fmla="*/ 130 h 130"/>
                <a:gd name="T6" fmla="*/ 277943 w 277943"/>
                <a:gd name="T7" fmla="*/ 1 h 130"/>
                <a:gd name="T8" fmla="*/ 0 w 277943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12;p4"/>
            <p:cNvSpPr>
              <a:spLocks/>
            </p:cNvSpPr>
            <p:nvPr/>
          </p:nvSpPr>
          <p:spPr bwMode="auto">
            <a:xfrm>
              <a:off x="238125" y="4491300"/>
              <a:ext cx="85100" cy="3250"/>
            </a:xfrm>
            <a:custGeom>
              <a:avLst/>
              <a:gdLst>
                <a:gd name="T0" fmla="*/ 0 w 3404"/>
                <a:gd name="T1" fmla="*/ 1 h 130"/>
                <a:gd name="T2" fmla="*/ 0 w 3404"/>
                <a:gd name="T3" fmla="*/ 130 h 130"/>
                <a:gd name="T4" fmla="*/ 3403 w 3404"/>
                <a:gd name="T5" fmla="*/ 130 h 130"/>
                <a:gd name="T6" fmla="*/ 3403 w 3404"/>
                <a:gd name="T7" fmla="*/ 1 h 130"/>
                <a:gd name="T8" fmla="*/ 0 w 340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13;p4"/>
            <p:cNvSpPr>
              <a:spLocks/>
            </p:cNvSpPr>
            <p:nvPr/>
          </p:nvSpPr>
          <p:spPr bwMode="auto">
            <a:xfrm>
              <a:off x="423650" y="4702225"/>
              <a:ext cx="6952875" cy="3225"/>
            </a:xfrm>
            <a:custGeom>
              <a:avLst/>
              <a:gdLst>
                <a:gd name="T0" fmla="*/ 57 w 278115"/>
                <a:gd name="T1" fmla="*/ 0 h 129"/>
                <a:gd name="T2" fmla="*/ 0 w 278115"/>
                <a:gd name="T3" fmla="*/ 129 h 129"/>
                <a:gd name="T4" fmla="*/ 278115 w 278115"/>
                <a:gd name="T5" fmla="*/ 129 h 129"/>
                <a:gd name="T6" fmla="*/ 278115 w 278115"/>
                <a:gd name="T7" fmla="*/ 0 h 129"/>
                <a:gd name="T8" fmla="*/ 57 w 278115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14;p4"/>
            <p:cNvSpPr>
              <a:spLocks/>
            </p:cNvSpPr>
            <p:nvPr/>
          </p:nvSpPr>
          <p:spPr bwMode="auto">
            <a:xfrm>
              <a:off x="238125" y="4702225"/>
              <a:ext cx="89750" cy="3225"/>
            </a:xfrm>
            <a:custGeom>
              <a:avLst/>
              <a:gdLst>
                <a:gd name="T0" fmla="*/ 0 w 3590"/>
                <a:gd name="T1" fmla="*/ 0 h 129"/>
                <a:gd name="T2" fmla="*/ 0 w 3590"/>
                <a:gd name="T3" fmla="*/ 129 h 129"/>
                <a:gd name="T4" fmla="*/ 3589 w 3590"/>
                <a:gd name="T5" fmla="*/ 129 h 129"/>
                <a:gd name="T6" fmla="*/ 3532 w 3590"/>
                <a:gd name="T7" fmla="*/ 0 h 129"/>
                <a:gd name="T8" fmla="*/ 0 w 3590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1752600" y="1487950"/>
            <a:ext cx="5638800" cy="2788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Thin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6998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55;p6"/>
          <p:cNvGrpSpPr>
            <a:grpSpLocks/>
          </p:cNvGrpSpPr>
          <p:nvPr/>
        </p:nvGrpSpPr>
        <p:grpSpPr bwMode="auto">
          <a:xfrm>
            <a:off x="600075" y="344488"/>
            <a:ext cx="7937500" cy="4454525"/>
            <a:chOff x="238125" y="847975"/>
            <a:chExt cx="7143400" cy="4009400"/>
          </a:xfrm>
        </p:grpSpPr>
        <p:sp>
          <p:nvSpPr>
            <p:cNvPr id="4" name="Google Shape;156;p6"/>
            <p:cNvSpPr/>
            <p:nvPr/>
          </p:nvSpPr>
          <p:spPr>
            <a:xfrm>
              <a:off x="238125" y="847975"/>
              <a:ext cx="714340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57;p6"/>
            <p:cNvSpPr>
              <a:spLocks/>
            </p:cNvSpPr>
            <p:nvPr/>
          </p:nvSpPr>
          <p:spPr bwMode="auto">
            <a:xfrm>
              <a:off x="238125" y="1114625"/>
              <a:ext cx="7138400" cy="3600"/>
            </a:xfrm>
            <a:custGeom>
              <a:avLst/>
              <a:gdLst>
                <a:gd name="T0" fmla="*/ 0 w 285536"/>
                <a:gd name="T1" fmla="*/ 1 h 144"/>
                <a:gd name="T2" fmla="*/ 0 w 285536"/>
                <a:gd name="T3" fmla="*/ 144 h 144"/>
                <a:gd name="T4" fmla="*/ 285536 w 285536"/>
                <a:gd name="T5" fmla="*/ 144 h 144"/>
                <a:gd name="T6" fmla="*/ 285536 w 285536"/>
                <a:gd name="T7" fmla="*/ 1 h 144"/>
                <a:gd name="T8" fmla="*/ 0 w 285536"/>
                <a:gd name="T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158;p6"/>
            <p:cNvSpPr>
              <a:spLocks/>
            </p:cNvSpPr>
            <p:nvPr/>
          </p:nvSpPr>
          <p:spPr bwMode="auto">
            <a:xfrm>
              <a:off x="238125" y="132590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1 h 130"/>
                <a:gd name="T8" fmla="*/ 0 w 285536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159;p6"/>
            <p:cNvSpPr>
              <a:spLocks/>
            </p:cNvSpPr>
            <p:nvPr/>
          </p:nvSpPr>
          <p:spPr bwMode="auto">
            <a:xfrm>
              <a:off x="238125" y="1747725"/>
              <a:ext cx="99400" cy="3600"/>
            </a:xfrm>
            <a:custGeom>
              <a:avLst/>
              <a:gdLst>
                <a:gd name="T0" fmla="*/ 0 w 3976"/>
                <a:gd name="T1" fmla="*/ 0 h 144"/>
                <a:gd name="T2" fmla="*/ 0 w 3976"/>
                <a:gd name="T3" fmla="*/ 143 h 144"/>
                <a:gd name="T4" fmla="*/ 3861 w 3976"/>
                <a:gd name="T5" fmla="*/ 143 h 144"/>
                <a:gd name="T6" fmla="*/ 3975 w 3976"/>
                <a:gd name="T7" fmla="*/ 0 h 144"/>
                <a:gd name="T8" fmla="*/ 0 w 3976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160;p6"/>
            <p:cNvSpPr>
              <a:spLocks/>
            </p:cNvSpPr>
            <p:nvPr/>
          </p:nvSpPr>
          <p:spPr bwMode="auto">
            <a:xfrm>
              <a:off x="238125" y="3013875"/>
              <a:ext cx="7138400" cy="3600"/>
            </a:xfrm>
            <a:custGeom>
              <a:avLst/>
              <a:gdLst>
                <a:gd name="T0" fmla="*/ 0 w 285536"/>
                <a:gd name="T1" fmla="*/ 1 h 144"/>
                <a:gd name="T2" fmla="*/ 0 w 285536"/>
                <a:gd name="T3" fmla="*/ 144 h 144"/>
                <a:gd name="T4" fmla="*/ 285536 w 285536"/>
                <a:gd name="T5" fmla="*/ 144 h 144"/>
                <a:gd name="T6" fmla="*/ 285536 w 285536"/>
                <a:gd name="T7" fmla="*/ 1 h 144"/>
                <a:gd name="T8" fmla="*/ 0 w 285536"/>
                <a:gd name="T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161;p6"/>
            <p:cNvSpPr>
              <a:spLocks/>
            </p:cNvSpPr>
            <p:nvPr/>
          </p:nvSpPr>
          <p:spPr bwMode="auto">
            <a:xfrm>
              <a:off x="238125" y="3225150"/>
              <a:ext cx="7138400" cy="3250"/>
            </a:xfrm>
            <a:custGeom>
              <a:avLst/>
              <a:gdLst>
                <a:gd name="T0" fmla="*/ 0 w 285536"/>
                <a:gd name="T1" fmla="*/ 0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0 h 130"/>
                <a:gd name="T8" fmla="*/ 0 w 285536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162;p6"/>
            <p:cNvSpPr>
              <a:spLocks/>
            </p:cNvSpPr>
            <p:nvPr/>
          </p:nvSpPr>
          <p:spPr bwMode="auto">
            <a:xfrm>
              <a:off x="238125" y="343605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1 h 130"/>
                <a:gd name="T8" fmla="*/ 0 w 285536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63;p6"/>
            <p:cNvSpPr>
              <a:spLocks/>
            </p:cNvSpPr>
            <p:nvPr/>
          </p:nvSpPr>
          <p:spPr bwMode="auto">
            <a:xfrm>
              <a:off x="238125" y="3646975"/>
              <a:ext cx="7138400" cy="3575"/>
            </a:xfrm>
            <a:custGeom>
              <a:avLst/>
              <a:gdLst>
                <a:gd name="T0" fmla="*/ 0 w 285536"/>
                <a:gd name="T1" fmla="*/ 0 h 143"/>
                <a:gd name="T2" fmla="*/ 0 w 285536"/>
                <a:gd name="T3" fmla="*/ 143 h 143"/>
                <a:gd name="T4" fmla="*/ 285536 w 285536"/>
                <a:gd name="T5" fmla="*/ 143 h 143"/>
                <a:gd name="T6" fmla="*/ 285536 w 285536"/>
                <a:gd name="T7" fmla="*/ 0 h 143"/>
                <a:gd name="T8" fmla="*/ 0 w 285536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164;p6"/>
            <p:cNvSpPr>
              <a:spLocks/>
            </p:cNvSpPr>
            <p:nvPr/>
          </p:nvSpPr>
          <p:spPr bwMode="auto">
            <a:xfrm>
              <a:off x="238125" y="153680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30 h 130"/>
                <a:gd name="T4" fmla="*/ 4876 w 285536"/>
                <a:gd name="T5" fmla="*/ 130 h 130"/>
                <a:gd name="T6" fmla="*/ 5484 w 285536"/>
                <a:gd name="T7" fmla="*/ 44 h 130"/>
                <a:gd name="T8" fmla="*/ 6091 w 285536"/>
                <a:gd name="T9" fmla="*/ 130 h 130"/>
                <a:gd name="T10" fmla="*/ 285536 w 285536"/>
                <a:gd name="T11" fmla="*/ 130 h 130"/>
                <a:gd name="T12" fmla="*/ 285536 w 285536"/>
                <a:gd name="T13" fmla="*/ 1 h 130"/>
                <a:gd name="T14" fmla="*/ 0 w 285536"/>
                <a:gd name="T15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65;p6"/>
            <p:cNvSpPr>
              <a:spLocks/>
            </p:cNvSpPr>
            <p:nvPr/>
          </p:nvSpPr>
          <p:spPr bwMode="auto">
            <a:xfrm>
              <a:off x="337125" y="1747725"/>
              <a:ext cx="750" cy="725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29 h 29"/>
                <a:gd name="T4" fmla="*/ 29 w 30"/>
                <a:gd name="T5" fmla="*/ 0 h 29"/>
                <a:gd name="T6" fmla="*/ 1 w 3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166;p6"/>
            <p:cNvSpPr>
              <a:spLocks/>
            </p:cNvSpPr>
            <p:nvPr/>
          </p:nvSpPr>
          <p:spPr bwMode="auto">
            <a:xfrm>
              <a:off x="413275" y="1747725"/>
              <a:ext cx="6963250" cy="3600"/>
            </a:xfrm>
            <a:custGeom>
              <a:avLst/>
              <a:gdLst>
                <a:gd name="T0" fmla="*/ 0 w 278530"/>
                <a:gd name="T1" fmla="*/ 0 h 144"/>
                <a:gd name="T2" fmla="*/ 115 w 278530"/>
                <a:gd name="T3" fmla="*/ 143 h 144"/>
                <a:gd name="T4" fmla="*/ 278530 w 278530"/>
                <a:gd name="T5" fmla="*/ 143 h 144"/>
                <a:gd name="T6" fmla="*/ 278530 w 278530"/>
                <a:gd name="T7" fmla="*/ 0 h 144"/>
                <a:gd name="T8" fmla="*/ 0 w 27853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67;p6"/>
            <p:cNvSpPr>
              <a:spLocks/>
            </p:cNvSpPr>
            <p:nvPr/>
          </p:nvSpPr>
          <p:spPr bwMode="auto">
            <a:xfrm>
              <a:off x="238125" y="1958975"/>
              <a:ext cx="88300" cy="3250"/>
            </a:xfrm>
            <a:custGeom>
              <a:avLst/>
              <a:gdLst>
                <a:gd name="T0" fmla="*/ 0 w 3532"/>
                <a:gd name="T1" fmla="*/ 1 h 130"/>
                <a:gd name="T2" fmla="*/ 0 w 3532"/>
                <a:gd name="T3" fmla="*/ 130 h 130"/>
                <a:gd name="T4" fmla="*/ 3489 w 3532"/>
                <a:gd name="T5" fmla="*/ 130 h 130"/>
                <a:gd name="T6" fmla="*/ 3532 w 3532"/>
                <a:gd name="T7" fmla="*/ 1 h 130"/>
                <a:gd name="T8" fmla="*/ 0 w 3532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68;p6"/>
            <p:cNvSpPr>
              <a:spLocks/>
            </p:cNvSpPr>
            <p:nvPr/>
          </p:nvSpPr>
          <p:spPr bwMode="auto">
            <a:xfrm>
              <a:off x="424725" y="1958975"/>
              <a:ext cx="6951800" cy="3250"/>
            </a:xfrm>
            <a:custGeom>
              <a:avLst/>
              <a:gdLst>
                <a:gd name="T0" fmla="*/ 0 w 278072"/>
                <a:gd name="T1" fmla="*/ 1 h 130"/>
                <a:gd name="T2" fmla="*/ 57 w 278072"/>
                <a:gd name="T3" fmla="*/ 130 h 130"/>
                <a:gd name="T4" fmla="*/ 278072 w 278072"/>
                <a:gd name="T5" fmla="*/ 130 h 130"/>
                <a:gd name="T6" fmla="*/ 278072 w 278072"/>
                <a:gd name="T7" fmla="*/ 1 h 130"/>
                <a:gd name="T8" fmla="*/ 0 w 278072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69;p6"/>
            <p:cNvSpPr>
              <a:spLocks/>
            </p:cNvSpPr>
            <p:nvPr/>
          </p:nvSpPr>
          <p:spPr bwMode="auto">
            <a:xfrm>
              <a:off x="238125" y="2169900"/>
              <a:ext cx="85100" cy="3225"/>
            </a:xfrm>
            <a:custGeom>
              <a:avLst/>
              <a:gdLst>
                <a:gd name="T0" fmla="*/ 0 w 3404"/>
                <a:gd name="T1" fmla="*/ 0 h 129"/>
                <a:gd name="T2" fmla="*/ 0 w 3404"/>
                <a:gd name="T3" fmla="*/ 129 h 129"/>
                <a:gd name="T4" fmla="*/ 3403 w 3404"/>
                <a:gd name="T5" fmla="*/ 129 h 129"/>
                <a:gd name="T6" fmla="*/ 3403 w 3404"/>
                <a:gd name="T7" fmla="*/ 43 h 129"/>
                <a:gd name="T8" fmla="*/ 3403 w 3404"/>
                <a:gd name="T9" fmla="*/ 0 h 129"/>
                <a:gd name="T10" fmla="*/ 0 w 3404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70;p6"/>
            <p:cNvSpPr>
              <a:spLocks/>
            </p:cNvSpPr>
            <p:nvPr/>
          </p:nvSpPr>
          <p:spPr bwMode="auto">
            <a:xfrm>
              <a:off x="428300" y="2169900"/>
              <a:ext cx="6948575" cy="3225"/>
            </a:xfrm>
            <a:custGeom>
              <a:avLst/>
              <a:gdLst>
                <a:gd name="T0" fmla="*/ 0 w 277943"/>
                <a:gd name="T1" fmla="*/ 0 h 129"/>
                <a:gd name="T2" fmla="*/ 0 w 277943"/>
                <a:gd name="T3" fmla="*/ 43 h 129"/>
                <a:gd name="T4" fmla="*/ 0 w 277943"/>
                <a:gd name="T5" fmla="*/ 129 h 129"/>
                <a:gd name="T6" fmla="*/ 277943 w 277943"/>
                <a:gd name="T7" fmla="*/ 129 h 129"/>
                <a:gd name="T8" fmla="*/ 277943 w 277943"/>
                <a:gd name="T9" fmla="*/ 0 h 129"/>
                <a:gd name="T10" fmla="*/ 0 w 277943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71;p6"/>
            <p:cNvSpPr>
              <a:spLocks/>
            </p:cNvSpPr>
            <p:nvPr/>
          </p:nvSpPr>
          <p:spPr bwMode="auto">
            <a:xfrm>
              <a:off x="238125" y="2380800"/>
              <a:ext cx="88675" cy="3600"/>
            </a:xfrm>
            <a:custGeom>
              <a:avLst/>
              <a:gdLst>
                <a:gd name="T0" fmla="*/ 0 w 3547"/>
                <a:gd name="T1" fmla="*/ 0 h 144"/>
                <a:gd name="T2" fmla="*/ 0 w 3547"/>
                <a:gd name="T3" fmla="*/ 143 h 144"/>
                <a:gd name="T4" fmla="*/ 3546 w 3547"/>
                <a:gd name="T5" fmla="*/ 143 h 144"/>
                <a:gd name="T6" fmla="*/ 3503 w 3547"/>
                <a:gd name="T7" fmla="*/ 0 h 144"/>
                <a:gd name="T8" fmla="*/ 0 w 3547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72;p6"/>
            <p:cNvSpPr>
              <a:spLocks/>
            </p:cNvSpPr>
            <p:nvPr/>
          </p:nvSpPr>
          <p:spPr bwMode="auto">
            <a:xfrm>
              <a:off x="424725" y="2380800"/>
              <a:ext cx="6951800" cy="3600"/>
            </a:xfrm>
            <a:custGeom>
              <a:avLst/>
              <a:gdLst>
                <a:gd name="T0" fmla="*/ 43 w 278072"/>
                <a:gd name="T1" fmla="*/ 0 h 144"/>
                <a:gd name="T2" fmla="*/ 0 w 278072"/>
                <a:gd name="T3" fmla="*/ 143 h 144"/>
                <a:gd name="T4" fmla="*/ 278072 w 278072"/>
                <a:gd name="T5" fmla="*/ 143 h 144"/>
                <a:gd name="T6" fmla="*/ 278072 w 278072"/>
                <a:gd name="T7" fmla="*/ 0 h 144"/>
                <a:gd name="T8" fmla="*/ 43 w 278072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73;p6"/>
            <p:cNvSpPr>
              <a:spLocks/>
            </p:cNvSpPr>
            <p:nvPr/>
          </p:nvSpPr>
          <p:spPr bwMode="auto">
            <a:xfrm>
              <a:off x="238125" y="2592075"/>
              <a:ext cx="100825" cy="3225"/>
            </a:xfrm>
            <a:custGeom>
              <a:avLst/>
              <a:gdLst>
                <a:gd name="T0" fmla="*/ 0 w 4033"/>
                <a:gd name="T1" fmla="*/ 0 h 129"/>
                <a:gd name="T2" fmla="*/ 0 w 4033"/>
                <a:gd name="T3" fmla="*/ 129 h 129"/>
                <a:gd name="T4" fmla="*/ 4032 w 4033"/>
                <a:gd name="T5" fmla="*/ 129 h 129"/>
                <a:gd name="T6" fmla="*/ 3904 w 4033"/>
                <a:gd name="T7" fmla="*/ 0 h 129"/>
                <a:gd name="T8" fmla="*/ 0 w 4033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74;p6"/>
            <p:cNvSpPr>
              <a:spLocks/>
            </p:cNvSpPr>
            <p:nvPr/>
          </p:nvSpPr>
          <p:spPr bwMode="auto">
            <a:xfrm>
              <a:off x="412550" y="2592075"/>
              <a:ext cx="6963975" cy="3225"/>
            </a:xfrm>
            <a:custGeom>
              <a:avLst/>
              <a:gdLst>
                <a:gd name="T0" fmla="*/ 130 w 278559"/>
                <a:gd name="T1" fmla="*/ 0 h 129"/>
                <a:gd name="T2" fmla="*/ 1 w 278559"/>
                <a:gd name="T3" fmla="*/ 129 h 129"/>
                <a:gd name="T4" fmla="*/ 278559 w 278559"/>
                <a:gd name="T5" fmla="*/ 129 h 129"/>
                <a:gd name="T6" fmla="*/ 278559 w 278559"/>
                <a:gd name="T7" fmla="*/ 0 h 129"/>
                <a:gd name="T8" fmla="*/ 130 w 278559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75;p6"/>
            <p:cNvSpPr>
              <a:spLocks/>
            </p:cNvSpPr>
            <p:nvPr/>
          </p:nvSpPr>
          <p:spPr bwMode="auto">
            <a:xfrm>
              <a:off x="238125" y="2802975"/>
              <a:ext cx="7138400" cy="3250"/>
            </a:xfrm>
            <a:custGeom>
              <a:avLst/>
              <a:gdLst>
                <a:gd name="T0" fmla="*/ 0 w 285536"/>
                <a:gd name="T1" fmla="*/ 0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0 h 130"/>
                <a:gd name="T8" fmla="*/ 5791 w 285536"/>
                <a:gd name="T9" fmla="*/ 0 h 130"/>
                <a:gd name="T10" fmla="*/ 5503 w 285536"/>
                <a:gd name="T11" fmla="*/ 22 h 130"/>
                <a:gd name="T12" fmla="*/ 5205 w 285536"/>
                <a:gd name="T13" fmla="*/ 0 h 130"/>
                <a:gd name="T14" fmla="*/ 0 w 285536"/>
                <a:gd name="T1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76;p6"/>
            <p:cNvSpPr>
              <a:spLocks/>
            </p:cNvSpPr>
            <p:nvPr/>
          </p:nvSpPr>
          <p:spPr bwMode="auto">
            <a:xfrm>
              <a:off x="238125" y="3858225"/>
              <a:ext cx="130500" cy="3250"/>
            </a:xfrm>
            <a:custGeom>
              <a:avLst/>
              <a:gdLst>
                <a:gd name="T0" fmla="*/ 0 w 5220"/>
                <a:gd name="T1" fmla="*/ 1 h 130"/>
                <a:gd name="T2" fmla="*/ 0 w 5220"/>
                <a:gd name="T3" fmla="*/ 129 h 130"/>
                <a:gd name="T4" fmla="*/ 4704 w 5220"/>
                <a:gd name="T5" fmla="*/ 129 h 130"/>
                <a:gd name="T6" fmla="*/ 5219 w 5220"/>
                <a:gd name="T7" fmla="*/ 1 h 130"/>
                <a:gd name="T8" fmla="*/ 0 w 5220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77;p6"/>
            <p:cNvSpPr>
              <a:spLocks/>
            </p:cNvSpPr>
            <p:nvPr/>
          </p:nvSpPr>
          <p:spPr bwMode="auto">
            <a:xfrm>
              <a:off x="382900" y="3858225"/>
              <a:ext cx="6993625" cy="3250"/>
            </a:xfrm>
            <a:custGeom>
              <a:avLst/>
              <a:gdLst>
                <a:gd name="T0" fmla="*/ 0 w 279745"/>
                <a:gd name="T1" fmla="*/ 1 h 130"/>
                <a:gd name="T2" fmla="*/ 501 w 279745"/>
                <a:gd name="T3" fmla="*/ 129 h 130"/>
                <a:gd name="T4" fmla="*/ 279745 w 279745"/>
                <a:gd name="T5" fmla="*/ 129 h 130"/>
                <a:gd name="T6" fmla="*/ 279745 w 279745"/>
                <a:gd name="T7" fmla="*/ 1 h 130"/>
                <a:gd name="T8" fmla="*/ 0 w 279745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78;p6"/>
            <p:cNvSpPr>
              <a:spLocks/>
            </p:cNvSpPr>
            <p:nvPr/>
          </p:nvSpPr>
          <p:spPr bwMode="auto">
            <a:xfrm>
              <a:off x="238125" y="4069125"/>
              <a:ext cx="97600" cy="3250"/>
            </a:xfrm>
            <a:custGeom>
              <a:avLst/>
              <a:gdLst>
                <a:gd name="T0" fmla="*/ 0 w 3904"/>
                <a:gd name="T1" fmla="*/ 1 h 130"/>
                <a:gd name="T2" fmla="*/ 0 w 3904"/>
                <a:gd name="T3" fmla="*/ 130 h 130"/>
                <a:gd name="T4" fmla="*/ 3804 w 3904"/>
                <a:gd name="T5" fmla="*/ 130 h 130"/>
                <a:gd name="T6" fmla="*/ 3904 w 3904"/>
                <a:gd name="T7" fmla="*/ 1 h 130"/>
                <a:gd name="T8" fmla="*/ 0 w 390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79;p6"/>
            <p:cNvSpPr>
              <a:spLocks/>
            </p:cNvSpPr>
            <p:nvPr/>
          </p:nvSpPr>
          <p:spPr bwMode="auto">
            <a:xfrm>
              <a:off x="415425" y="4069125"/>
              <a:ext cx="6961100" cy="3250"/>
            </a:xfrm>
            <a:custGeom>
              <a:avLst/>
              <a:gdLst>
                <a:gd name="T0" fmla="*/ 0 w 278444"/>
                <a:gd name="T1" fmla="*/ 1 h 130"/>
                <a:gd name="T2" fmla="*/ 115 w 278444"/>
                <a:gd name="T3" fmla="*/ 130 h 130"/>
                <a:gd name="T4" fmla="*/ 278444 w 278444"/>
                <a:gd name="T5" fmla="*/ 130 h 130"/>
                <a:gd name="T6" fmla="*/ 278444 w 278444"/>
                <a:gd name="T7" fmla="*/ 1 h 130"/>
                <a:gd name="T8" fmla="*/ 0 w 27844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80;p6"/>
            <p:cNvSpPr>
              <a:spLocks/>
            </p:cNvSpPr>
            <p:nvPr/>
          </p:nvSpPr>
          <p:spPr bwMode="auto">
            <a:xfrm>
              <a:off x="425775" y="4280050"/>
              <a:ext cx="6950750" cy="3600"/>
            </a:xfrm>
            <a:custGeom>
              <a:avLst/>
              <a:gdLst>
                <a:gd name="T0" fmla="*/ 1 w 278030"/>
                <a:gd name="T1" fmla="*/ 0 h 144"/>
                <a:gd name="T2" fmla="*/ 44 w 278030"/>
                <a:gd name="T3" fmla="*/ 143 h 144"/>
                <a:gd name="T4" fmla="*/ 278030 w 278030"/>
                <a:gd name="T5" fmla="*/ 143 h 144"/>
                <a:gd name="T6" fmla="*/ 278030 w 278030"/>
                <a:gd name="T7" fmla="*/ 0 h 144"/>
                <a:gd name="T8" fmla="*/ 1 w 27803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81;p6"/>
            <p:cNvSpPr>
              <a:spLocks/>
            </p:cNvSpPr>
            <p:nvPr/>
          </p:nvSpPr>
          <p:spPr bwMode="auto">
            <a:xfrm>
              <a:off x="238125" y="4280050"/>
              <a:ext cx="87600" cy="3600"/>
            </a:xfrm>
            <a:custGeom>
              <a:avLst/>
              <a:gdLst>
                <a:gd name="T0" fmla="*/ 0 w 3504"/>
                <a:gd name="T1" fmla="*/ 0 h 144"/>
                <a:gd name="T2" fmla="*/ 0 w 3504"/>
                <a:gd name="T3" fmla="*/ 143 h 144"/>
                <a:gd name="T4" fmla="*/ 3460 w 3504"/>
                <a:gd name="T5" fmla="*/ 143 h 144"/>
                <a:gd name="T6" fmla="*/ 3503 w 3504"/>
                <a:gd name="T7" fmla="*/ 0 h 144"/>
                <a:gd name="T8" fmla="*/ 0 w 350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82;p6"/>
            <p:cNvSpPr>
              <a:spLocks/>
            </p:cNvSpPr>
            <p:nvPr/>
          </p:nvSpPr>
          <p:spPr bwMode="auto">
            <a:xfrm>
              <a:off x="428300" y="4491300"/>
              <a:ext cx="6948575" cy="3250"/>
            </a:xfrm>
            <a:custGeom>
              <a:avLst/>
              <a:gdLst>
                <a:gd name="T0" fmla="*/ 0 w 277943"/>
                <a:gd name="T1" fmla="*/ 1 h 130"/>
                <a:gd name="T2" fmla="*/ 0 w 277943"/>
                <a:gd name="T3" fmla="*/ 130 h 130"/>
                <a:gd name="T4" fmla="*/ 277943 w 277943"/>
                <a:gd name="T5" fmla="*/ 130 h 130"/>
                <a:gd name="T6" fmla="*/ 277943 w 277943"/>
                <a:gd name="T7" fmla="*/ 1 h 130"/>
                <a:gd name="T8" fmla="*/ 0 w 277943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83;p6"/>
            <p:cNvSpPr>
              <a:spLocks/>
            </p:cNvSpPr>
            <p:nvPr/>
          </p:nvSpPr>
          <p:spPr bwMode="auto">
            <a:xfrm>
              <a:off x="238125" y="4491300"/>
              <a:ext cx="85100" cy="3250"/>
            </a:xfrm>
            <a:custGeom>
              <a:avLst/>
              <a:gdLst>
                <a:gd name="T0" fmla="*/ 0 w 3404"/>
                <a:gd name="T1" fmla="*/ 1 h 130"/>
                <a:gd name="T2" fmla="*/ 0 w 3404"/>
                <a:gd name="T3" fmla="*/ 130 h 130"/>
                <a:gd name="T4" fmla="*/ 3403 w 3404"/>
                <a:gd name="T5" fmla="*/ 130 h 130"/>
                <a:gd name="T6" fmla="*/ 3403 w 3404"/>
                <a:gd name="T7" fmla="*/ 1 h 130"/>
                <a:gd name="T8" fmla="*/ 0 w 340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84;p6"/>
            <p:cNvSpPr>
              <a:spLocks/>
            </p:cNvSpPr>
            <p:nvPr/>
          </p:nvSpPr>
          <p:spPr bwMode="auto">
            <a:xfrm>
              <a:off x="423650" y="4702225"/>
              <a:ext cx="6952875" cy="3225"/>
            </a:xfrm>
            <a:custGeom>
              <a:avLst/>
              <a:gdLst>
                <a:gd name="T0" fmla="*/ 57 w 278115"/>
                <a:gd name="T1" fmla="*/ 0 h 129"/>
                <a:gd name="T2" fmla="*/ 0 w 278115"/>
                <a:gd name="T3" fmla="*/ 129 h 129"/>
                <a:gd name="T4" fmla="*/ 278115 w 278115"/>
                <a:gd name="T5" fmla="*/ 129 h 129"/>
                <a:gd name="T6" fmla="*/ 278115 w 278115"/>
                <a:gd name="T7" fmla="*/ 0 h 129"/>
                <a:gd name="T8" fmla="*/ 57 w 278115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85;p6"/>
            <p:cNvSpPr>
              <a:spLocks/>
            </p:cNvSpPr>
            <p:nvPr/>
          </p:nvSpPr>
          <p:spPr bwMode="auto">
            <a:xfrm>
              <a:off x="238125" y="4702225"/>
              <a:ext cx="89750" cy="3225"/>
            </a:xfrm>
            <a:custGeom>
              <a:avLst/>
              <a:gdLst>
                <a:gd name="T0" fmla="*/ 0 w 3590"/>
                <a:gd name="T1" fmla="*/ 0 h 129"/>
                <a:gd name="T2" fmla="*/ 0 w 3590"/>
                <a:gd name="T3" fmla="*/ 129 h 129"/>
                <a:gd name="T4" fmla="*/ 3589 w 3590"/>
                <a:gd name="T5" fmla="*/ 129 h 129"/>
                <a:gd name="T6" fmla="*/ 3532 w 3590"/>
                <a:gd name="T7" fmla="*/ 0 h 129"/>
                <a:gd name="T8" fmla="*/ 0 w 3590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04119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88;p7"/>
          <p:cNvGrpSpPr>
            <a:grpSpLocks/>
          </p:cNvGrpSpPr>
          <p:nvPr/>
        </p:nvGrpSpPr>
        <p:grpSpPr bwMode="auto">
          <a:xfrm>
            <a:off x="603250" y="344488"/>
            <a:ext cx="7937500" cy="4454525"/>
            <a:chOff x="238125" y="847975"/>
            <a:chExt cx="7143400" cy="4009400"/>
          </a:xfrm>
        </p:grpSpPr>
        <p:sp>
          <p:nvSpPr>
            <p:cNvPr id="5" name="Google Shape;189;p7"/>
            <p:cNvSpPr/>
            <p:nvPr/>
          </p:nvSpPr>
          <p:spPr>
            <a:xfrm>
              <a:off x="238125" y="847975"/>
              <a:ext cx="714340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90;p7"/>
            <p:cNvSpPr>
              <a:spLocks/>
            </p:cNvSpPr>
            <p:nvPr/>
          </p:nvSpPr>
          <p:spPr bwMode="auto">
            <a:xfrm>
              <a:off x="238125" y="1114625"/>
              <a:ext cx="7138400" cy="3600"/>
            </a:xfrm>
            <a:custGeom>
              <a:avLst/>
              <a:gdLst>
                <a:gd name="T0" fmla="*/ 0 w 285536"/>
                <a:gd name="T1" fmla="*/ 1 h 144"/>
                <a:gd name="T2" fmla="*/ 0 w 285536"/>
                <a:gd name="T3" fmla="*/ 144 h 144"/>
                <a:gd name="T4" fmla="*/ 285536 w 285536"/>
                <a:gd name="T5" fmla="*/ 144 h 144"/>
                <a:gd name="T6" fmla="*/ 285536 w 285536"/>
                <a:gd name="T7" fmla="*/ 1 h 144"/>
                <a:gd name="T8" fmla="*/ 0 w 285536"/>
                <a:gd name="T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191;p7"/>
            <p:cNvSpPr>
              <a:spLocks/>
            </p:cNvSpPr>
            <p:nvPr/>
          </p:nvSpPr>
          <p:spPr bwMode="auto">
            <a:xfrm>
              <a:off x="238125" y="132590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1 h 130"/>
                <a:gd name="T8" fmla="*/ 0 w 285536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192;p7"/>
            <p:cNvSpPr>
              <a:spLocks/>
            </p:cNvSpPr>
            <p:nvPr/>
          </p:nvSpPr>
          <p:spPr bwMode="auto">
            <a:xfrm>
              <a:off x="238125" y="1747725"/>
              <a:ext cx="99400" cy="3600"/>
            </a:xfrm>
            <a:custGeom>
              <a:avLst/>
              <a:gdLst>
                <a:gd name="T0" fmla="*/ 0 w 3976"/>
                <a:gd name="T1" fmla="*/ 0 h 144"/>
                <a:gd name="T2" fmla="*/ 0 w 3976"/>
                <a:gd name="T3" fmla="*/ 143 h 144"/>
                <a:gd name="T4" fmla="*/ 3861 w 3976"/>
                <a:gd name="T5" fmla="*/ 143 h 144"/>
                <a:gd name="T6" fmla="*/ 3975 w 3976"/>
                <a:gd name="T7" fmla="*/ 0 h 144"/>
                <a:gd name="T8" fmla="*/ 0 w 3976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193;p7"/>
            <p:cNvSpPr>
              <a:spLocks/>
            </p:cNvSpPr>
            <p:nvPr/>
          </p:nvSpPr>
          <p:spPr bwMode="auto">
            <a:xfrm>
              <a:off x="238125" y="3013875"/>
              <a:ext cx="7138400" cy="3600"/>
            </a:xfrm>
            <a:custGeom>
              <a:avLst/>
              <a:gdLst>
                <a:gd name="T0" fmla="*/ 0 w 285536"/>
                <a:gd name="T1" fmla="*/ 1 h 144"/>
                <a:gd name="T2" fmla="*/ 0 w 285536"/>
                <a:gd name="T3" fmla="*/ 144 h 144"/>
                <a:gd name="T4" fmla="*/ 285536 w 285536"/>
                <a:gd name="T5" fmla="*/ 144 h 144"/>
                <a:gd name="T6" fmla="*/ 285536 w 285536"/>
                <a:gd name="T7" fmla="*/ 1 h 144"/>
                <a:gd name="T8" fmla="*/ 0 w 285536"/>
                <a:gd name="T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194;p7"/>
            <p:cNvSpPr>
              <a:spLocks/>
            </p:cNvSpPr>
            <p:nvPr/>
          </p:nvSpPr>
          <p:spPr bwMode="auto">
            <a:xfrm>
              <a:off x="238125" y="3225150"/>
              <a:ext cx="7138400" cy="3250"/>
            </a:xfrm>
            <a:custGeom>
              <a:avLst/>
              <a:gdLst>
                <a:gd name="T0" fmla="*/ 0 w 285536"/>
                <a:gd name="T1" fmla="*/ 0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0 h 130"/>
                <a:gd name="T8" fmla="*/ 0 w 285536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95;p7"/>
            <p:cNvSpPr>
              <a:spLocks/>
            </p:cNvSpPr>
            <p:nvPr/>
          </p:nvSpPr>
          <p:spPr bwMode="auto">
            <a:xfrm>
              <a:off x="238125" y="343605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1 h 130"/>
                <a:gd name="T8" fmla="*/ 0 w 285536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196;p7"/>
            <p:cNvSpPr>
              <a:spLocks/>
            </p:cNvSpPr>
            <p:nvPr/>
          </p:nvSpPr>
          <p:spPr bwMode="auto">
            <a:xfrm>
              <a:off x="238125" y="3646975"/>
              <a:ext cx="7138400" cy="3575"/>
            </a:xfrm>
            <a:custGeom>
              <a:avLst/>
              <a:gdLst>
                <a:gd name="T0" fmla="*/ 0 w 285536"/>
                <a:gd name="T1" fmla="*/ 0 h 143"/>
                <a:gd name="T2" fmla="*/ 0 w 285536"/>
                <a:gd name="T3" fmla="*/ 143 h 143"/>
                <a:gd name="T4" fmla="*/ 285536 w 285536"/>
                <a:gd name="T5" fmla="*/ 143 h 143"/>
                <a:gd name="T6" fmla="*/ 285536 w 285536"/>
                <a:gd name="T7" fmla="*/ 0 h 143"/>
                <a:gd name="T8" fmla="*/ 0 w 285536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97;p7"/>
            <p:cNvSpPr>
              <a:spLocks/>
            </p:cNvSpPr>
            <p:nvPr/>
          </p:nvSpPr>
          <p:spPr bwMode="auto">
            <a:xfrm>
              <a:off x="238125" y="153680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30 h 130"/>
                <a:gd name="T4" fmla="*/ 4876 w 285536"/>
                <a:gd name="T5" fmla="*/ 130 h 130"/>
                <a:gd name="T6" fmla="*/ 5484 w 285536"/>
                <a:gd name="T7" fmla="*/ 44 h 130"/>
                <a:gd name="T8" fmla="*/ 6091 w 285536"/>
                <a:gd name="T9" fmla="*/ 130 h 130"/>
                <a:gd name="T10" fmla="*/ 285536 w 285536"/>
                <a:gd name="T11" fmla="*/ 130 h 130"/>
                <a:gd name="T12" fmla="*/ 285536 w 285536"/>
                <a:gd name="T13" fmla="*/ 1 h 130"/>
                <a:gd name="T14" fmla="*/ 0 w 285536"/>
                <a:gd name="T15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198;p7"/>
            <p:cNvSpPr>
              <a:spLocks/>
            </p:cNvSpPr>
            <p:nvPr/>
          </p:nvSpPr>
          <p:spPr bwMode="auto">
            <a:xfrm>
              <a:off x="337125" y="1747725"/>
              <a:ext cx="750" cy="725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29 h 29"/>
                <a:gd name="T4" fmla="*/ 29 w 30"/>
                <a:gd name="T5" fmla="*/ 0 h 29"/>
                <a:gd name="T6" fmla="*/ 1 w 3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99;p7"/>
            <p:cNvSpPr>
              <a:spLocks/>
            </p:cNvSpPr>
            <p:nvPr/>
          </p:nvSpPr>
          <p:spPr bwMode="auto">
            <a:xfrm>
              <a:off x="413275" y="1747725"/>
              <a:ext cx="6963250" cy="3600"/>
            </a:xfrm>
            <a:custGeom>
              <a:avLst/>
              <a:gdLst>
                <a:gd name="T0" fmla="*/ 0 w 278530"/>
                <a:gd name="T1" fmla="*/ 0 h 144"/>
                <a:gd name="T2" fmla="*/ 115 w 278530"/>
                <a:gd name="T3" fmla="*/ 143 h 144"/>
                <a:gd name="T4" fmla="*/ 278530 w 278530"/>
                <a:gd name="T5" fmla="*/ 143 h 144"/>
                <a:gd name="T6" fmla="*/ 278530 w 278530"/>
                <a:gd name="T7" fmla="*/ 0 h 144"/>
                <a:gd name="T8" fmla="*/ 0 w 27853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00;p7"/>
            <p:cNvSpPr>
              <a:spLocks/>
            </p:cNvSpPr>
            <p:nvPr/>
          </p:nvSpPr>
          <p:spPr bwMode="auto">
            <a:xfrm>
              <a:off x="238125" y="1958975"/>
              <a:ext cx="88300" cy="3250"/>
            </a:xfrm>
            <a:custGeom>
              <a:avLst/>
              <a:gdLst>
                <a:gd name="T0" fmla="*/ 0 w 3532"/>
                <a:gd name="T1" fmla="*/ 1 h 130"/>
                <a:gd name="T2" fmla="*/ 0 w 3532"/>
                <a:gd name="T3" fmla="*/ 130 h 130"/>
                <a:gd name="T4" fmla="*/ 3489 w 3532"/>
                <a:gd name="T5" fmla="*/ 130 h 130"/>
                <a:gd name="T6" fmla="*/ 3532 w 3532"/>
                <a:gd name="T7" fmla="*/ 1 h 130"/>
                <a:gd name="T8" fmla="*/ 0 w 3532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01;p7"/>
            <p:cNvSpPr>
              <a:spLocks/>
            </p:cNvSpPr>
            <p:nvPr/>
          </p:nvSpPr>
          <p:spPr bwMode="auto">
            <a:xfrm>
              <a:off x="424725" y="1958975"/>
              <a:ext cx="6951800" cy="3250"/>
            </a:xfrm>
            <a:custGeom>
              <a:avLst/>
              <a:gdLst>
                <a:gd name="T0" fmla="*/ 0 w 278072"/>
                <a:gd name="T1" fmla="*/ 1 h 130"/>
                <a:gd name="T2" fmla="*/ 57 w 278072"/>
                <a:gd name="T3" fmla="*/ 130 h 130"/>
                <a:gd name="T4" fmla="*/ 278072 w 278072"/>
                <a:gd name="T5" fmla="*/ 130 h 130"/>
                <a:gd name="T6" fmla="*/ 278072 w 278072"/>
                <a:gd name="T7" fmla="*/ 1 h 130"/>
                <a:gd name="T8" fmla="*/ 0 w 278072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02;p7"/>
            <p:cNvSpPr>
              <a:spLocks/>
            </p:cNvSpPr>
            <p:nvPr/>
          </p:nvSpPr>
          <p:spPr bwMode="auto">
            <a:xfrm>
              <a:off x="238125" y="2169900"/>
              <a:ext cx="85100" cy="3225"/>
            </a:xfrm>
            <a:custGeom>
              <a:avLst/>
              <a:gdLst>
                <a:gd name="T0" fmla="*/ 0 w 3404"/>
                <a:gd name="T1" fmla="*/ 0 h 129"/>
                <a:gd name="T2" fmla="*/ 0 w 3404"/>
                <a:gd name="T3" fmla="*/ 129 h 129"/>
                <a:gd name="T4" fmla="*/ 3403 w 3404"/>
                <a:gd name="T5" fmla="*/ 129 h 129"/>
                <a:gd name="T6" fmla="*/ 3403 w 3404"/>
                <a:gd name="T7" fmla="*/ 43 h 129"/>
                <a:gd name="T8" fmla="*/ 3403 w 3404"/>
                <a:gd name="T9" fmla="*/ 0 h 129"/>
                <a:gd name="T10" fmla="*/ 0 w 3404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03;p7"/>
            <p:cNvSpPr>
              <a:spLocks/>
            </p:cNvSpPr>
            <p:nvPr/>
          </p:nvSpPr>
          <p:spPr bwMode="auto">
            <a:xfrm>
              <a:off x="428300" y="2169900"/>
              <a:ext cx="6948575" cy="3225"/>
            </a:xfrm>
            <a:custGeom>
              <a:avLst/>
              <a:gdLst>
                <a:gd name="T0" fmla="*/ 0 w 277943"/>
                <a:gd name="T1" fmla="*/ 0 h 129"/>
                <a:gd name="T2" fmla="*/ 0 w 277943"/>
                <a:gd name="T3" fmla="*/ 43 h 129"/>
                <a:gd name="T4" fmla="*/ 0 w 277943"/>
                <a:gd name="T5" fmla="*/ 129 h 129"/>
                <a:gd name="T6" fmla="*/ 277943 w 277943"/>
                <a:gd name="T7" fmla="*/ 129 h 129"/>
                <a:gd name="T8" fmla="*/ 277943 w 277943"/>
                <a:gd name="T9" fmla="*/ 0 h 129"/>
                <a:gd name="T10" fmla="*/ 0 w 277943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04;p7"/>
            <p:cNvSpPr>
              <a:spLocks/>
            </p:cNvSpPr>
            <p:nvPr/>
          </p:nvSpPr>
          <p:spPr bwMode="auto">
            <a:xfrm>
              <a:off x="238125" y="2380800"/>
              <a:ext cx="88675" cy="3600"/>
            </a:xfrm>
            <a:custGeom>
              <a:avLst/>
              <a:gdLst>
                <a:gd name="T0" fmla="*/ 0 w 3547"/>
                <a:gd name="T1" fmla="*/ 0 h 144"/>
                <a:gd name="T2" fmla="*/ 0 w 3547"/>
                <a:gd name="T3" fmla="*/ 143 h 144"/>
                <a:gd name="T4" fmla="*/ 3546 w 3547"/>
                <a:gd name="T5" fmla="*/ 143 h 144"/>
                <a:gd name="T6" fmla="*/ 3503 w 3547"/>
                <a:gd name="T7" fmla="*/ 0 h 144"/>
                <a:gd name="T8" fmla="*/ 0 w 3547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05;p7"/>
            <p:cNvSpPr>
              <a:spLocks/>
            </p:cNvSpPr>
            <p:nvPr/>
          </p:nvSpPr>
          <p:spPr bwMode="auto">
            <a:xfrm>
              <a:off x="424725" y="2380800"/>
              <a:ext cx="6951800" cy="3600"/>
            </a:xfrm>
            <a:custGeom>
              <a:avLst/>
              <a:gdLst>
                <a:gd name="T0" fmla="*/ 43 w 278072"/>
                <a:gd name="T1" fmla="*/ 0 h 144"/>
                <a:gd name="T2" fmla="*/ 0 w 278072"/>
                <a:gd name="T3" fmla="*/ 143 h 144"/>
                <a:gd name="T4" fmla="*/ 278072 w 278072"/>
                <a:gd name="T5" fmla="*/ 143 h 144"/>
                <a:gd name="T6" fmla="*/ 278072 w 278072"/>
                <a:gd name="T7" fmla="*/ 0 h 144"/>
                <a:gd name="T8" fmla="*/ 43 w 278072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06;p7"/>
            <p:cNvSpPr>
              <a:spLocks/>
            </p:cNvSpPr>
            <p:nvPr/>
          </p:nvSpPr>
          <p:spPr bwMode="auto">
            <a:xfrm>
              <a:off x="238125" y="2592075"/>
              <a:ext cx="100825" cy="3225"/>
            </a:xfrm>
            <a:custGeom>
              <a:avLst/>
              <a:gdLst>
                <a:gd name="T0" fmla="*/ 0 w 4033"/>
                <a:gd name="T1" fmla="*/ 0 h 129"/>
                <a:gd name="T2" fmla="*/ 0 w 4033"/>
                <a:gd name="T3" fmla="*/ 129 h 129"/>
                <a:gd name="T4" fmla="*/ 4032 w 4033"/>
                <a:gd name="T5" fmla="*/ 129 h 129"/>
                <a:gd name="T6" fmla="*/ 3904 w 4033"/>
                <a:gd name="T7" fmla="*/ 0 h 129"/>
                <a:gd name="T8" fmla="*/ 0 w 4033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07;p7"/>
            <p:cNvSpPr>
              <a:spLocks/>
            </p:cNvSpPr>
            <p:nvPr/>
          </p:nvSpPr>
          <p:spPr bwMode="auto">
            <a:xfrm>
              <a:off x="412550" y="2592075"/>
              <a:ext cx="6963975" cy="3225"/>
            </a:xfrm>
            <a:custGeom>
              <a:avLst/>
              <a:gdLst>
                <a:gd name="T0" fmla="*/ 130 w 278559"/>
                <a:gd name="T1" fmla="*/ 0 h 129"/>
                <a:gd name="T2" fmla="*/ 1 w 278559"/>
                <a:gd name="T3" fmla="*/ 129 h 129"/>
                <a:gd name="T4" fmla="*/ 278559 w 278559"/>
                <a:gd name="T5" fmla="*/ 129 h 129"/>
                <a:gd name="T6" fmla="*/ 278559 w 278559"/>
                <a:gd name="T7" fmla="*/ 0 h 129"/>
                <a:gd name="T8" fmla="*/ 130 w 278559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08;p7"/>
            <p:cNvSpPr>
              <a:spLocks/>
            </p:cNvSpPr>
            <p:nvPr/>
          </p:nvSpPr>
          <p:spPr bwMode="auto">
            <a:xfrm>
              <a:off x="238125" y="2802975"/>
              <a:ext cx="7138400" cy="3250"/>
            </a:xfrm>
            <a:custGeom>
              <a:avLst/>
              <a:gdLst>
                <a:gd name="T0" fmla="*/ 0 w 285536"/>
                <a:gd name="T1" fmla="*/ 0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0 h 130"/>
                <a:gd name="T8" fmla="*/ 5791 w 285536"/>
                <a:gd name="T9" fmla="*/ 0 h 130"/>
                <a:gd name="T10" fmla="*/ 5503 w 285536"/>
                <a:gd name="T11" fmla="*/ 22 h 130"/>
                <a:gd name="T12" fmla="*/ 5205 w 285536"/>
                <a:gd name="T13" fmla="*/ 0 h 130"/>
                <a:gd name="T14" fmla="*/ 0 w 285536"/>
                <a:gd name="T1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09;p7"/>
            <p:cNvSpPr>
              <a:spLocks/>
            </p:cNvSpPr>
            <p:nvPr/>
          </p:nvSpPr>
          <p:spPr bwMode="auto">
            <a:xfrm>
              <a:off x="238125" y="3858225"/>
              <a:ext cx="130500" cy="3250"/>
            </a:xfrm>
            <a:custGeom>
              <a:avLst/>
              <a:gdLst>
                <a:gd name="T0" fmla="*/ 0 w 5220"/>
                <a:gd name="T1" fmla="*/ 1 h 130"/>
                <a:gd name="T2" fmla="*/ 0 w 5220"/>
                <a:gd name="T3" fmla="*/ 129 h 130"/>
                <a:gd name="T4" fmla="*/ 4704 w 5220"/>
                <a:gd name="T5" fmla="*/ 129 h 130"/>
                <a:gd name="T6" fmla="*/ 5219 w 5220"/>
                <a:gd name="T7" fmla="*/ 1 h 130"/>
                <a:gd name="T8" fmla="*/ 0 w 5220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10;p7"/>
            <p:cNvSpPr>
              <a:spLocks/>
            </p:cNvSpPr>
            <p:nvPr/>
          </p:nvSpPr>
          <p:spPr bwMode="auto">
            <a:xfrm>
              <a:off x="382900" y="3858225"/>
              <a:ext cx="6993625" cy="3250"/>
            </a:xfrm>
            <a:custGeom>
              <a:avLst/>
              <a:gdLst>
                <a:gd name="T0" fmla="*/ 0 w 279745"/>
                <a:gd name="T1" fmla="*/ 1 h 130"/>
                <a:gd name="T2" fmla="*/ 501 w 279745"/>
                <a:gd name="T3" fmla="*/ 129 h 130"/>
                <a:gd name="T4" fmla="*/ 279745 w 279745"/>
                <a:gd name="T5" fmla="*/ 129 h 130"/>
                <a:gd name="T6" fmla="*/ 279745 w 279745"/>
                <a:gd name="T7" fmla="*/ 1 h 130"/>
                <a:gd name="T8" fmla="*/ 0 w 279745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11;p7"/>
            <p:cNvSpPr>
              <a:spLocks/>
            </p:cNvSpPr>
            <p:nvPr/>
          </p:nvSpPr>
          <p:spPr bwMode="auto">
            <a:xfrm>
              <a:off x="238125" y="4069125"/>
              <a:ext cx="97600" cy="3250"/>
            </a:xfrm>
            <a:custGeom>
              <a:avLst/>
              <a:gdLst>
                <a:gd name="T0" fmla="*/ 0 w 3904"/>
                <a:gd name="T1" fmla="*/ 1 h 130"/>
                <a:gd name="T2" fmla="*/ 0 w 3904"/>
                <a:gd name="T3" fmla="*/ 130 h 130"/>
                <a:gd name="T4" fmla="*/ 3804 w 3904"/>
                <a:gd name="T5" fmla="*/ 130 h 130"/>
                <a:gd name="T6" fmla="*/ 3904 w 3904"/>
                <a:gd name="T7" fmla="*/ 1 h 130"/>
                <a:gd name="T8" fmla="*/ 0 w 390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12;p7"/>
            <p:cNvSpPr>
              <a:spLocks/>
            </p:cNvSpPr>
            <p:nvPr/>
          </p:nvSpPr>
          <p:spPr bwMode="auto">
            <a:xfrm>
              <a:off x="415425" y="4069125"/>
              <a:ext cx="6961100" cy="3250"/>
            </a:xfrm>
            <a:custGeom>
              <a:avLst/>
              <a:gdLst>
                <a:gd name="T0" fmla="*/ 0 w 278444"/>
                <a:gd name="T1" fmla="*/ 1 h 130"/>
                <a:gd name="T2" fmla="*/ 115 w 278444"/>
                <a:gd name="T3" fmla="*/ 130 h 130"/>
                <a:gd name="T4" fmla="*/ 278444 w 278444"/>
                <a:gd name="T5" fmla="*/ 130 h 130"/>
                <a:gd name="T6" fmla="*/ 278444 w 278444"/>
                <a:gd name="T7" fmla="*/ 1 h 130"/>
                <a:gd name="T8" fmla="*/ 0 w 27844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213;p7"/>
            <p:cNvSpPr>
              <a:spLocks/>
            </p:cNvSpPr>
            <p:nvPr/>
          </p:nvSpPr>
          <p:spPr bwMode="auto">
            <a:xfrm>
              <a:off x="425775" y="4280050"/>
              <a:ext cx="6950750" cy="3600"/>
            </a:xfrm>
            <a:custGeom>
              <a:avLst/>
              <a:gdLst>
                <a:gd name="T0" fmla="*/ 1 w 278030"/>
                <a:gd name="T1" fmla="*/ 0 h 144"/>
                <a:gd name="T2" fmla="*/ 44 w 278030"/>
                <a:gd name="T3" fmla="*/ 143 h 144"/>
                <a:gd name="T4" fmla="*/ 278030 w 278030"/>
                <a:gd name="T5" fmla="*/ 143 h 144"/>
                <a:gd name="T6" fmla="*/ 278030 w 278030"/>
                <a:gd name="T7" fmla="*/ 0 h 144"/>
                <a:gd name="T8" fmla="*/ 1 w 27803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214;p7"/>
            <p:cNvSpPr>
              <a:spLocks/>
            </p:cNvSpPr>
            <p:nvPr/>
          </p:nvSpPr>
          <p:spPr bwMode="auto">
            <a:xfrm>
              <a:off x="238125" y="4280050"/>
              <a:ext cx="87600" cy="3600"/>
            </a:xfrm>
            <a:custGeom>
              <a:avLst/>
              <a:gdLst>
                <a:gd name="T0" fmla="*/ 0 w 3504"/>
                <a:gd name="T1" fmla="*/ 0 h 144"/>
                <a:gd name="T2" fmla="*/ 0 w 3504"/>
                <a:gd name="T3" fmla="*/ 143 h 144"/>
                <a:gd name="T4" fmla="*/ 3460 w 3504"/>
                <a:gd name="T5" fmla="*/ 143 h 144"/>
                <a:gd name="T6" fmla="*/ 3503 w 3504"/>
                <a:gd name="T7" fmla="*/ 0 h 144"/>
                <a:gd name="T8" fmla="*/ 0 w 350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215;p7"/>
            <p:cNvSpPr>
              <a:spLocks/>
            </p:cNvSpPr>
            <p:nvPr/>
          </p:nvSpPr>
          <p:spPr bwMode="auto">
            <a:xfrm>
              <a:off x="428300" y="4491300"/>
              <a:ext cx="6948575" cy="3250"/>
            </a:xfrm>
            <a:custGeom>
              <a:avLst/>
              <a:gdLst>
                <a:gd name="T0" fmla="*/ 0 w 277943"/>
                <a:gd name="T1" fmla="*/ 1 h 130"/>
                <a:gd name="T2" fmla="*/ 0 w 277943"/>
                <a:gd name="T3" fmla="*/ 130 h 130"/>
                <a:gd name="T4" fmla="*/ 277943 w 277943"/>
                <a:gd name="T5" fmla="*/ 130 h 130"/>
                <a:gd name="T6" fmla="*/ 277943 w 277943"/>
                <a:gd name="T7" fmla="*/ 1 h 130"/>
                <a:gd name="T8" fmla="*/ 0 w 277943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216;p7"/>
            <p:cNvSpPr>
              <a:spLocks/>
            </p:cNvSpPr>
            <p:nvPr/>
          </p:nvSpPr>
          <p:spPr bwMode="auto">
            <a:xfrm>
              <a:off x="238125" y="4491300"/>
              <a:ext cx="85100" cy="3250"/>
            </a:xfrm>
            <a:custGeom>
              <a:avLst/>
              <a:gdLst>
                <a:gd name="T0" fmla="*/ 0 w 3404"/>
                <a:gd name="T1" fmla="*/ 1 h 130"/>
                <a:gd name="T2" fmla="*/ 0 w 3404"/>
                <a:gd name="T3" fmla="*/ 130 h 130"/>
                <a:gd name="T4" fmla="*/ 3403 w 3404"/>
                <a:gd name="T5" fmla="*/ 130 h 130"/>
                <a:gd name="T6" fmla="*/ 3403 w 3404"/>
                <a:gd name="T7" fmla="*/ 1 h 130"/>
                <a:gd name="T8" fmla="*/ 0 w 340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217;p7"/>
            <p:cNvSpPr>
              <a:spLocks/>
            </p:cNvSpPr>
            <p:nvPr/>
          </p:nvSpPr>
          <p:spPr bwMode="auto">
            <a:xfrm>
              <a:off x="423650" y="4702225"/>
              <a:ext cx="6952875" cy="3225"/>
            </a:xfrm>
            <a:custGeom>
              <a:avLst/>
              <a:gdLst>
                <a:gd name="T0" fmla="*/ 57 w 278115"/>
                <a:gd name="T1" fmla="*/ 0 h 129"/>
                <a:gd name="T2" fmla="*/ 0 w 278115"/>
                <a:gd name="T3" fmla="*/ 129 h 129"/>
                <a:gd name="T4" fmla="*/ 278115 w 278115"/>
                <a:gd name="T5" fmla="*/ 129 h 129"/>
                <a:gd name="T6" fmla="*/ 278115 w 278115"/>
                <a:gd name="T7" fmla="*/ 0 h 129"/>
                <a:gd name="T8" fmla="*/ 57 w 278115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18;p7"/>
            <p:cNvSpPr>
              <a:spLocks/>
            </p:cNvSpPr>
            <p:nvPr/>
          </p:nvSpPr>
          <p:spPr bwMode="auto">
            <a:xfrm>
              <a:off x="238125" y="4702225"/>
              <a:ext cx="89750" cy="3225"/>
            </a:xfrm>
            <a:custGeom>
              <a:avLst/>
              <a:gdLst>
                <a:gd name="T0" fmla="*/ 0 w 3590"/>
                <a:gd name="T1" fmla="*/ 0 h 129"/>
                <a:gd name="T2" fmla="*/ 0 w 3590"/>
                <a:gd name="T3" fmla="*/ 129 h 129"/>
                <a:gd name="T4" fmla="*/ 3589 w 3590"/>
                <a:gd name="T5" fmla="*/ 129 h 129"/>
                <a:gd name="T6" fmla="*/ 3532 w 3590"/>
                <a:gd name="T7" fmla="*/ 0 h 129"/>
                <a:gd name="T8" fmla="*/ 0 w 3590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9" name="Google Shape;219;p7"/>
          <p:cNvSpPr txBox="1">
            <a:spLocks noGrp="1"/>
          </p:cNvSpPr>
          <p:nvPr>
            <p:ph type="subTitle" idx="1"/>
          </p:nvPr>
        </p:nvSpPr>
        <p:spPr>
          <a:xfrm flipH="1">
            <a:off x="1065575" y="1210375"/>
            <a:ext cx="7013100" cy="3526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518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D087A-6003-473F-A2B0-250081AED0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3086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 txBox="1">
            <a:spLocks noGrp="1"/>
          </p:cNvSpPr>
          <p:nvPr>
            <p:ph type="title"/>
          </p:nvPr>
        </p:nvSpPr>
        <p:spPr>
          <a:xfrm>
            <a:off x="2088050" y="1436100"/>
            <a:ext cx="5036400" cy="22713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25574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>
            <a:spLocks noGrp="1"/>
          </p:cNvSpPr>
          <p:nvPr>
            <p:ph type="subTitle" idx="1"/>
          </p:nvPr>
        </p:nvSpPr>
        <p:spPr>
          <a:xfrm rot="212600">
            <a:off x="3617177" y="1420654"/>
            <a:ext cx="3281373" cy="696741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5" name="Google Shape;225;p9"/>
          <p:cNvSpPr txBox="1">
            <a:spLocks noGrp="1"/>
          </p:cNvSpPr>
          <p:nvPr>
            <p:ph type="body" idx="2"/>
          </p:nvPr>
        </p:nvSpPr>
        <p:spPr>
          <a:xfrm rot="212793">
            <a:off x="3062711" y="2459470"/>
            <a:ext cx="4500519" cy="162551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unito Light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 rot="-552747">
            <a:off x="1147220" y="810655"/>
            <a:ext cx="1933844" cy="149376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86059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>
            <a:spLocks noGrp="1"/>
          </p:cNvSpPr>
          <p:nvPr>
            <p:ph type="title"/>
          </p:nvPr>
        </p:nvSpPr>
        <p:spPr>
          <a:xfrm rot="184">
            <a:off x="1765925" y="1321700"/>
            <a:ext cx="5612100" cy="1233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34" name="Google Shape;234;p12"/>
          <p:cNvSpPr txBox="1">
            <a:spLocks noGrp="1"/>
          </p:cNvSpPr>
          <p:nvPr>
            <p:ph type="subTitle" idx="1"/>
          </p:nvPr>
        </p:nvSpPr>
        <p:spPr>
          <a:xfrm flipH="1">
            <a:off x="2491525" y="2728225"/>
            <a:ext cx="4161000" cy="875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53680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236;p13"/>
          <p:cNvGrpSpPr>
            <a:grpSpLocks/>
          </p:cNvGrpSpPr>
          <p:nvPr/>
        </p:nvGrpSpPr>
        <p:grpSpPr bwMode="auto">
          <a:xfrm>
            <a:off x="603250" y="344488"/>
            <a:ext cx="7937500" cy="4454525"/>
            <a:chOff x="238125" y="847975"/>
            <a:chExt cx="7143400" cy="4009400"/>
          </a:xfrm>
        </p:grpSpPr>
        <p:sp>
          <p:nvSpPr>
            <p:cNvPr id="13" name="Google Shape;237;p13"/>
            <p:cNvSpPr/>
            <p:nvPr/>
          </p:nvSpPr>
          <p:spPr>
            <a:xfrm>
              <a:off x="238125" y="847975"/>
              <a:ext cx="714340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38;p13"/>
            <p:cNvSpPr>
              <a:spLocks/>
            </p:cNvSpPr>
            <p:nvPr/>
          </p:nvSpPr>
          <p:spPr bwMode="auto">
            <a:xfrm>
              <a:off x="238125" y="1114625"/>
              <a:ext cx="7138400" cy="3600"/>
            </a:xfrm>
            <a:custGeom>
              <a:avLst/>
              <a:gdLst>
                <a:gd name="T0" fmla="*/ 0 w 285536"/>
                <a:gd name="T1" fmla="*/ 1 h 144"/>
                <a:gd name="T2" fmla="*/ 0 w 285536"/>
                <a:gd name="T3" fmla="*/ 144 h 144"/>
                <a:gd name="T4" fmla="*/ 285536 w 285536"/>
                <a:gd name="T5" fmla="*/ 144 h 144"/>
                <a:gd name="T6" fmla="*/ 285536 w 285536"/>
                <a:gd name="T7" fmla="*/ 1 h 144"/>
                <a:gd name="T8" fmla="*/ 0 w 285536"/>
                <a:gd name="T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39;p13"/>
            <p:cNvSpPr>
              <a:spLocks/>
            </p:cNvSpPr>
            <p:nvPr/>
          </p:nvSpPr>
          <p:spPr bwMode="auto">
            <a:xfrm>
              <a:off x="238125" y="132590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1 h 130"/>
                <a:gd name="T8" fmla="*/ 0 w 285536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40;p13"/>
            <p:cNvSpPr>
              <a:spLocks/>
            </p:cNvSpPr>
            <p:nvPr/>
          </p:nvSpPr>
          <p:spPr bwMode="auto">
            <a:xfrm>
              <a:off x="238125" y="1747725"/>
              <a:ext cx="99400" cy="3600"/>
            </a:xfrm>
            <a:custGeom>
              <a:avLst/>
              <a:gdLst>
                <a:gd name="T0" fmla="*/ 0 w 3976"/>
                <a:gd name="T1" fmla="*/ 0 h 144"/>
                <a:gd name="T2" fmla="*/ 0 w 3976"/>
                <a:gd name="T3" fmla="*/ 143 h 144"/>
                <a:gd name="T4" fmla="*/ 3861 w 3976"/>
                <a:gd name="T5" fmla="*/ 143 h 144"/>
                <a:gd name="T6" fmla="*/ 3975 w 3976"/>
                <a:gd name="T7" fmla="*/ 0 h 144"/>
                <a:gd name="T8" fmla="*/ 0 w 3976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1;p13"/>
            <p:cNvSpPr>
              <a:spLocks/>
            </p:cNvSpPr>
            <p:nvPr/>
          </p:nvSpPr>
          <p:spPr bwMode="auto">
            <a:xfrm>
              <a:off x="238125" y="3013875"/>
              <a:ext cx="7138400" cy="3600"/>
            </a:xfrm>
            <a:custGeom>
              <a:avLst/>
              <a:gdLst>
                <a:gd name="T0" fmla="*/ 0 w 285536"/>
                <a:gd name="T1" fmla="*/ 1 h 144"/>
                <a:gd name="T2" fmla="*/ 0 w 285536"/>
                <a:gd name="T3" fmla="*/ 144 h 144"/>
                <a:gd name="T4" fmla="*/ 285536 w 285536"/>
                <a:gd name="T5" fmla="*/ 144 h 144"/>
                <a:gd name="T6" fmla="*/ 285536 w 285536"/>
                <a:gd name="T7" fmla="*/ 1 h 144"/>
                <a:gd name="T8" fmla="*/ 0 w 285536"/>
                <a:gd name="T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42;p13"/>
            <p:cNvSpPr>
              <a:spLocks/>
            </p:cNvSpPr>
            <p:nvPr/>
          </p:nvSpPr>
          <p:spPr bwMode="auto">
            <a:xfrm>
              <a:off x="238125" y="3225150"/>
              <a:ext cx="7138400" cy="3250"/>
            </a:xfrm>
            <a:custGeom>
              <a:avLst/>
              <a:gdLst>
                <a:gd name="T0" fmla="*/ 0 w 285536"/>
                <a:gd name="T1" fmla="*/ 0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0 h 130"/>
                <a:gd name="T8" fmla="*/ 0 w 285536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43;p13"/>
            <p:cNvSpPr>
              <a:spLocks/>
            </p:cNvSpPr>
            <p:nvPr/>
          </p:nvSpPr>
          <p:spPr bwMode="auto">
            <a:xfrm>
              <a:off x="238125" y="343605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1 h 130"/>
                <a:gd name="T8" fmla="*/ 0 w 285536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44;p13"/>
            <p:cNvSpPr>
              <a:spLocks/>
            </p:cNvSpPr>
            <p:nvPr/>
          </p:nvSpPr>
          <p:spPr bwMode="auto">
            <a:xfrm>
              <a:off x="238125" y="3646975"/>
              <a:ext cx="7138400" cy="3575"/>
            </a:xfrm>
            <a:custGeom>
              <a:avLst/>
              <a:gdLst>
                <a:gd name="T0" fmla="*/ 0 w 285536"/>
                <a:gd name="T1" fmla="*/ 0 h 143"/>
                <a:gd name="T2" fmla="*/ 0 w 285536"/>
                <a:gd name="T3" fmla="*/ 143 h 143"/>
                <a:gd name="T4" fmla="*/ 285536 w 285536"/>
                <a:gd name="T5" fmla="*/ 143 h 143"/>
                <a:gd name="T6" fmla="*/ 285536 w 285536"/>
                <a:gd name="T7" fmla="*/ 0 h 143"/>
                <a:gd name="T8" fmla="*/ 0 w 285536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45;p13"/>
            <p:cNvSpPr>
              <a:spLocks/>
            </p:cNvSpPr>
            <p:nvPr/>
          </p:nvSpPr>
          <p:spPr bwMode="auto">
            <a:xfrm>
              <a:off x="238125" y="153680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30 h 130"/>
                <a:gd name="T4" fmla="*/ 4876 w 285536"/>
                <a:gd name="T5" fmla="*/ 130 h 130"/>
                <a:gd name="T6" fmla="*/ 5484 w 285536"/>
                <a:gd name="T7" fmla="*/ 44 h 130"/>
                <a:gd name="T8" fmla="*/ 6091 w 285536"/>
                <a:gd name="T9" fmla="*/ 130 h 130"/>
                <a:gd name="T10" fmla="*/ 285536 w 285536"/>
                <a:gd name="T11" fmla="*/ 130 h 130"/>
                <a:gd name="T12" fmla="*/ 285536 w 285536"/>
                <a:gd name="T13" fmla="*/ 1 h 130"/>
                <a:gd name="T14" fmla="*/ 0 w 285536"/>
                <a:gd name="T15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46;p13"/>
            <p:cNvSpPr>
              <a:spLocks/>
            </p:cNvSpPr>
            <p:nvPr/>
          </p:nvSpPr>
          <p:spPr bwMode="auto">
            <a:xfrm>
              <a:off x="337125" y="1747725"/>
              <a:ext cx="750" cy="725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29 h 29"/>
                <a:gd name="T4" fmla="*/ 29 w 30"/>
                <a:gd name="T5" fmla="*/ 0 h 29"/>
                <a:gd name="T6" fmla="*/ 1 w 3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47;p13"/>
            <p:cNvSpPr>
              <a:spLocks/>
            </p:cNvSpPr>
            <p:nvPr/>
          </p:nvSpPr>
          <p:spPr bwMode="auto">
            <a:xfrm>
              <a:off x="413275" y="1747725"/>
              <a:ext cx="6963250" cy="3600"/>
            </a:xfrm>
            <a:custGeom>
              <a:avLst/>
              <a:gdLst>
                <a:gd name="T0" fmla="*/ 0 w 278530"/>
                <a:gd name="T1" fmla="*/ 0 h 144"/>
                <a:gd name="T2" fmla="*/ 115 w 278530"/>
                <a:gd name="T3" fmla="*/ 143 h 144"/>
                <a:gd name="T4" fmla="*/ 278530 w 278530"/>
                <a:gd name="T5" fmla="*/ 143 h 144"/>
                <a:gd name="T6" fmla="*/ 278530 w 278530"/>
                <a:gd name="T7" fmla="*/ 0 h 144"/>
                <a:gd name="T8" fmla="*/ 0 w 27853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48;p13"/>
            <p:cNvSpPr>
              <a:spLocks/>
            </p:cNvSpPr>
            <p:nvPr/>
          </p:nvSpPr>
          <p:spPr bwMode="auto">
            <a:xfrm>
              <a:off x="238125" y="1958975"/>
              <a:ext cx="88300" cy="3250"/>
            </a:xfrm>
            <a:custGeom>
              <a:avLst/>
              <a:gdLst>
                <a:gd name="T0" fmla="*/ 0 w 3532"/>
                <a:gd name="T1" fmla="*/ 1 h 130"/>
                <a:gd name="T2" fmla="*/ 0 w 3532"/>
                <a:gd name="T3" fmla="*/ 130 h 130"/>
                <a:gd name="T4" fmla="*/ 3489 w 3532"/>
                <a:gd name="T5" fmla="*/ 130 h 130"/>
                <a:gd name="T6" fmla="*/ 3532 w 3532"/>
                <a:gd name="T7" fmla="*/ 1 h 130"/>
                <a:gd name="T8" fmla="*/ 0 w 3532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49;p13"/>
            <p:cNvSpPr>
              <a:spLocks/>
            </p:cNvSpPr>
            <p:nvPr/>
          </p:nvSpPr>
          <p:spPr bwMode="auto">
            <a:xfrm>
              <a:off x="424725" y="1958975"/>
              <a:ext cx="6951800" cy="3250"/>
            </a:xfrm>
            <a:custGeom>
              <a:avLst/>
              <a:gdLst>
                <a:gd name="T0" fmla="*/ 0 w 278072"/>
                <a:gd name="T1" fmla="*/ 1 h 130"/>
                <a:gd name="T2" fmla="*/ 57 w 278072"/>
                <a:gd name="T3" fmla="*/ 130 h 130"/>
                <a:gd name="T4" fmla="*/ 278072 w 278072"/>
                <a:gd name="T5" fmla="*/ 130 h 130"/>
                <a:gd name="T6" fmla="*/ 278072 w 278072"/>
                <a:gd name="T7" fmla="*/ 1 h 130"/>
                <a:gd name="T8" fmla="*/ 0 w 278072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50;p13"/>
            <p:cNvSpPr>
              <a:spLocks/>
            </p:cNvSpPr>
            <p:nvPr/>
          </p:nvSpPr>
          <p:spPr bwMode="auto">
            <a:xfrm>
              <a:off x="238125" y="2169900"/>
              <a:ext cx="85100" cy="3225"/>
            </a:xfrm>
            <a:custGeom>
              <a:avLst/>
              <a:gdLst>
                <a:gd name="T0" fmla="*/ 0 w 3404"/>
                <a:gd name="T1" fmla="*/ 0 h 129"/>
                <a:gd name="T2" fmla="*/ 0 w 3404"/>
                <a:gd name="T3" fmla="*/ 129 h 129"/>
                <a:gd name="T4" fmla="*/ 3403 w 3404"/>
                <a:gd name="T5" fmla="*/ 129 h 129"/>
                <a:gd name="T6" fmla="*/ 3403 w 3404"/>
                <a:gd name="T7" fmla="*/ 43 h 129"/>
                <a:gd name="T8" fmla="*/ 3403 w 3404"/>
                <a:gd name="T9" fmla="*/ 0 h 129"/>
                <a:gd name="T10" fmla="*/ 0 w 3404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51;p13"/>
            <p:cNvSpPr>
              <a:spLocks/>
            </p:cNvSpPr>
            <p:nvPr/>
          </p:nvSpPr>
          <p:spPr bwMode="auto">
            <a:xfrm>
              <a:off x="428300" y="2169900"/>
              <a:ext cx="6948575" cy="3225"/>
            </a:xfrm>
            <a:custGeom>
              <a:avLst/>
              <a:gdLst>
                <a:gd name="T0" fmla="*/ 0 w 277943"/>
                <a:gd name="T1" fmla="*/ 0 h 129"/>
                <a:gd name="T2" fmla="*/ 0 w 277943"/>
                <a:gd name="T3" fmla="*/ 43 h 129"/>
                <a:gd name="T4" fmla="*/ 0 w 277943"/>
                <a:gd name="T5" fmla="*/ 129 h 129"/>
                <a:gd name="T6" fmla="*/ 277943 w 277943"/>
                <a:gd name="T7" fmla="*/ 129 h 129"/>
                <a:gd name="T8" fmla="*/ 277943 w 277943"/>
                <a:gd name="T9" fmla="*/ 0 h 129"/>
                <a:gd name="T10" fmla="*/ 0 w 277943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52;p13"/>
            <p:cNvSpPr>
              <a:spLocks/>
            </p:cNvSpPr>
            <p:nvPr/>
          </p:nvSpPr>
          <p:spPr bwMode="auto">
            <a:xfrm>
              <a:off x="238125" y="2380800"/>
              <a:ext cx="88675" cy="3600"/>
            </a:xfrm>
            <a:custGeom>
              <a:avLst/>
              <a:gdLst>
                <a:gd name="T0" fmla="*/ 0 w 3547"/>
                <a:gd name="T1" fmla="*/ 0 h 144"/>
                <a:gd name="T2" fmla="*/ 0 w 3547"/>
                <a:gd name="T3" fmla="*/ 143 h 144"/>
                <a:gd name="T4" fmla="*/ 3546 w 3547"/>
                <a:gd name="T5" fmla="*/ 143 h 144"/>
                <a:gd name="T6" fmla="*/ 3503 w 3547"/>
                <a:gd name="T7" fmla="*/ 0 h 144"/>
                <a:gd name="T8" fmla="*/ 0 w 3547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253;p13"/>
            <p:cNvSpPr>
              <a:spLocks/>
            </p:cNvSpPr>
            <p:nvPr/>
          </p:nvSpPr>
          <p:spPr bwMode="auto">
            <a:xfrm>
              <a:off x="424725" y="2380800"/>
              <a:ext cx="6951800" cy="3600"/>
            </a:xfrm>
            <a:custGeom>
              <a:avLst/>
              <a:gdLst>
                <a:gd name="T0" fmla="*/ 43 w 278072"/>
                <a:gd name="T1" fmla="*/ 0 h 144"/>
                <a:gd name="T2" fmla="*/ 0 w 278072"/>
                <a:gd name="T3" fmla="*/ 143 h 144"/>
                <a:gd name="T4" fmla="*/ 278072 w 278072"/>
                <a:gd name="T5" fmla="*/ 143 h 144"/>
                <a:gd name="T6" fmla="*/ 278072 w 278072"/>
                <a:gd name="T7" fmla="*/ 0 h 144"/>
                <a:gd name="T8" fmla="*/ 43 w 278072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254;p13"/>
            <p:cNvSpPr>
              <a:spLocks/>
            </p:cNvSpPr>
            <p:nvPr/>
          </p:nvSpPr>
          <p:spPr bwMode="auto">
            <a:xfrm>
              <a:off x="238125" y="2592075"/>
              <a:ext cx="100825" cy="3225"/>
            </a:xfrm>
            <a:custGeom>
              <a:avLst/>
              <a:gdLst>
                <a:gd name="T0" fmla="*/ 0 w 4033"/>
                <a:gd name="T1" fmla="*/ 0 h 129"/>
                <a:gd name="T2" fmla="*/ 0 w 4033"/>
                <a:gd name="T3" fmla="*/ 129 h 129"/>
                <a:gd name="T4" fmla="*/ 4032 w 4033"/>
                <a:gd name="T5" fmla="*/ 129 h 129"/>
                <a:gd name="T6" fmla="*/ 3904 w 4033"/>
                <a:gd name="T7" fmla="*/ 0 h 129"/>
                <a:gd name="T8" fmla="*/ 0 w 4033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255;p13"/>
            <p:cNvSpPr>
              <a:spLocks/>
            </p:cNvSpPr>
            <p:nvPr/>
          </p:nvSpPr>
          <p:spPr bwMode="auto">
            <a:xfrm>
              <a:off x="412550" y="2592075"/>
              <a:ext cx="6963975" cy="3225"/>
            </a:xfrm>
            <a:custGeom>
              <a:avLst/>
              <a:gdLst>
                <a:gd name="T0" fmla="*/ 130 w 278559"/>
                <a:gd name="T1" fmla="*/ 0 h 129"/>
                <a:gd name="T2" fmla="*/ 1 w 278559"/>
                <a:gd name="T3" fmla="*/ 129 h 129"/>
                <a:gd name="T4" fmla="*/ 278559 w 278559"/>
                <a:gd name="T5" fmla="*/ 129 h 129"/>
                <a:gd name="T6" fmla="*/ 278559 w 278559"/>
                <a:gd name="T7" fmla="*/ 0 h 129"/>
                <a:gd name="T8" fmla="*/ 130 w 278559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256;p13"/>
            <p:cNvSpPr>
              <a:spLocks/>
            </p:cNvSpPr>
            <p:nvPr/>
          </p:nvSpPr>
          <p:spPr bwMode="auto">
            <a:xfrm>
              <a:off x="238125" y="2802975"/>
              <a:ext cx="7138400" cy="3250"/>
            </a:xfrm>
            <a:custGeom>
              <a:avLst/>
              <a:gdLst>
                <a:gd name="T0" fmla="*/ 0 w 285536"/>
                <a:gd name="T1" fmla="*/ 0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0 h 130"/>
                <a:gd name="T8" fmla="*/ 5791 w 285536"/>
                <a:gd name="T9" fmla="*/ 0 h 130"/>
                <a:gd name="T10" fmla="*/ 5503 w 285536"/>
                <a:gd name="T11" fmla="*/ 22 h 130"/>
                <a:gd name="T12" fmla="*/ 5205 w 285536"/>
                <a:gd name="T13" fmla="*/ 0 h 130"/>
                <a:gd name="T14" fmla="*/ 0 w 285536"/>
                <a:gd name="T1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257;p13"/>
            <p:cNvSpPr>
              <a:spLocks/>
            </p:cNvSpPr>
            <p:nvPr/>
          </p:nvSpPr>
          <p:spPr bwMode="auto">
            <a:xfrm>
              <a:off x="238125" y="3858225"/>
              <a:ext cx="130500" cy="3250"/>
            </a:xfrm>
            <a:custGeom>
              <a:avLst/>
              <a:gdLst>
                <a:gd name="T0" fmla="*/ 0 w 5220"/>
                <a:gd name="T1" fmla="*/ 1 h 130"/>
                <a:gd name="T2" fmla="*/ 0 w 5220"/>
                <a:gd name="T3" fmla="*/ 129 h 130"/>
                <a:gd name="T4" fmla="*/ 4704 w 5220"/>
                <a:gd name="T5" fmla="*/ 129 h 130"/>
                <a:gd name="T6" fmla="*/ 5219 w 5220"/>
                <a:gd name="T7" fmla="*/ 1 h 130"/>
                <a:gd name="T8" fmla="*/ 0 w 5220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58;p13"/>
            <p:cNvSpPr>
              <a:spLocks/>
            </p:cNvSpPr>
            <p:nvPr/>
          </p:nvSpPr>
          <p:spPr bwMode="auto">
            <a:xfrm>
              <a:off x="382900" y="3858225"/>
              <a:ext cx="6993625" cy="3250"/>
            </a:xfrm>
            <a:custGeom>
              <a:avLst/>
              <a:gdLst>
                <a:gd name="T0" fmla="*/ 0 w 279745"/>
                <a:gd name="T1" fmla="*/ 1 h 130"/>
                <a:gd name="T2" fmla="*/ 501 w 279745"/>
                <a:gd name="T3" fmla="*/ 129 h 130"/>
                <a:gd name="T4" fmla="*/ 279745 w 279745"/>
                <a:gd name="T5" fmla="*/ 129 h 130"/>
                <a:gd name="T6" fmla="*/ 279745 w 279745"/>
                <a:gd name="T7" fmla="*/ 1 h 130"/>
                <a:gd name="T8" fmla="*/ 0 w 279745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259;p13"/>
            <p:cNvSpPr>
              <a:spLocks/>
            </p:cNvSpPr>
            <p:nvPr/>
          </p:nvSpPr>
          <p:spPr bwMode="auto">
            <a:xfrm>
              <a:off x="238125" y="4069125"/>
              <a:ext cx="97600" cy="3250"/>
            </a:xfrm>
            <a:custGeom>
              <a:avLst/>
              <a:gdLst>
                <a:gd name="T0" fmla="*/ 0 w 3904"/>
                <a:gd name="T1" fmla="*/ 1 h 130"/>
                <a:gd name="T2" fmla="*/ 0 w 3904"/>
                <a:gd name="T3" fmla="*/ 130 h 130"/>
                <a:gd name="T4" fmla="*/ 3804 w 3904"/>
                <a:gd name="T5" fmla="*/ 130 h 130"/>
                <a:gd name="T6" fmla="*/ 3904 w 3904"/>
                <a:gd name="T7" fmla="*/ 1 h 130"/>
                <a:gd name="T8" fmla="*/ 0 w 390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60;p13"/>
            <p:cNvSpPr>
              <a:spLocks/>
            </p:cNvSpPr>
            <p:nvPr/>
          </p:nvSpPr>
          <p:spPr bwMode="auto">
            <a:xfrm>
              <a:off x="415425" y="4069125"/>
              <a:ext cx="6961100" cy="3250"/>
            </a:xfrm>
            <a:custGeom>
              <a:avLst/>
              <a:gdLst>
                <a:gd name="T0" fmla="*/ 0 w 278444"/>
                <a:gd name="T1" fmla="*/ 1 h 130"/>
                <a:gd name="T2" fmla="*/ 115 w 278444"/>
                <a:gd name="T3" fmla="*/ 130 h 130"/>
                <a:gd name="T4" fmla="*/ 278444 w 278444"/>
                <a:gd name="T5" fmla="*/ 130 h 130"/>
                <a:gd name="T6" fmla="*/ 278444 w 278444"/>
                <a:gd name="T7" fmla="*/ 1 h 130"/>
                <a:gd name="T8" fmla="*/ 0 w 27844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61;p13"/>
            <p:cNvSpPr>
              <a:spLocks/>
            </p:cNvSpPr>
            <p:nvPr/>
          </p:nvSpPr>
          <p:spPr bwMode="auto">
            <a:xfrm>
              <a:off x="425775" y="4280050"/>
              <a:ext cx="6950750" cy="3600"/>
            </a:xfrm>
            <a:custGeom>
              <a:avLst/>
              <a:gdLst>
                <a:gd name="T0" fmla="*/ 1 w 278030"/>
                <a:gd name="T1" fmla="*/ 0 h 144"/>
                <a:gd name="T2" fmla="*/ 44 w 278030"/>
                <a:gd name="T3" fmla="*/ 143 h 144"/>
                <a:gd name="T4" fmla="*/ 278030 w 278030"/>
                <a:gd name="T5" fmla="*/ 143 h 144"/>
                <a:gd name="T6" fmla="*/ 278030 w 278030"/>
                <a:gd name="T7" fmla="*/ 0 h 144"/>
                <a:gd name="T8" fmla="*/ 1 w 27803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62;p13"/>
            <p:cNvSpPr>
              <a:spLocks/>
            </p:cNvSpPr>
            <p:nvPr/>
          </p:nvSpPr>
          <p:spPr bwMode="auto">
            <a:xfrm>
              <a:off x="238125" y="4280050"/>
              <a:ext cx="87600" cy="3600"/>
            </a:xfrm>
            <a:custGeom>
              <a:avLst/>
              <a:gdLst>
                <a:gd name="T0" fmla="*/ 0 w 3504"/>
                <a:gd name="T1" fmla="*/ 0 h 144"/>
                <a:gd name="T2" fmla="*/ 0 w 3504"/>
                <a:gd name="T3" fmla="*/ 143 h 144"/>
                <a:gd name="T4" fmla="*/ 3460 w 3504"/>
                <a:gd name="T5" fmla="*/ 143 h 144"/>
                <a:gd name="T6" fmla="*/ 3503 w 3504"/>
                <a:gd name="T7" fmla="*/ 0 h 144"/>
                <a:gd name="T8" fmla="*/ 0 w 350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263;p13"/>
            <p:cNvSpPr>
              <a:spLocks/>
            </p:cNvSpPr>
            <p:nvPr/>
          </p:nvSpPr>
          <p:spPr bwMode="auto">
            <a:xfrm>
              <a:off x="428300" y="4491300"/>
              <a:ext cx="6948575" cy="3250"/>
            </a:xfrm>
            <a:custGeom>
              <a:avLst/>
              <a:gdLst>
                <a:gd name="T0" fmla="*/ 0 w 277943"/>
                <a:gd name="T1" fmla="*/ 1 h 130"/>
                <a:gd name="T2" fmla="*/ 0 w 277943"/>
                <a:gd name="T3" fmla="*/ 130 h 130"/>
                <a:gd name="T4" fmla="*/ 277943 w 277943"/>
                <a:gd name="T5" fmla="*/ 130 h 130"/>
                <a:gd name="T6" fmla="*/ 277943 w 277943"/>
                <a:gd name="T7" fmla="*/ 1 h 130"/>
                <a:gd name="T8" fmla="*/ 0 w 277943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264;p13"/>
            <p:cNvSpPr>
              <a:spLocks/>
            </p:cNvSpPr>
            <p:nvPr/>
          </p:nvSpPr>
          <p:spPr bwMode="auto">
            <a:xfrm>
              <a:off x="238125" y="4491300"/>
              <a:ext cx="85100" cy="3250"/>
            </a:xfrm>
            <a:custGeom>
              <a:avLst/>
              <a:gdLst>
                <a:gd name="T0" fmla="*/ 0 w 3404"/>
                <a:gd name="T1" fmla="*/ 1 h 130"/>
                <a:gd name="T2" fmla="*/ 0 w 3404"/>
                <a:gd name="T3" fmla="*/ 130 h 130"/>
                <a:gd name="T4" fmla="*/ 3403 w 3404"/>
                <a:gd name="T5" fmla="*/ 130 h 130"/>
                <a:gd name="T6" fmla="*/ 3403 w 3404"/>
                <a:gd name="T7" fmla="*/ 1 h 130"/>
                <a:gd name="T8" fmla="*/ 0 w 340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265;p13"/>
            <p:cNvSpPr>
              <a:spLocks/>
            </p:cNvSpPr>
            <p:nvPr/>
          </p:nvSpPr>
          <p:spPr bwMode="auto">
            <a:xfrm>
              <a:off x="423650" y="4702225"/>
              <a:ext cx="6952875" cy="3225"/>
            </a:xfrm>
            <a:custGeom>
              <a:avLst/>
              <a:gdLst>
                <a:gd name="T0" fmla="*/ 57 w 278115"/>
                <a:gd name="T1" fmla="*/ 0 h 129"/>
                <a:gd name="T2" fmla="*/ 0 w 278115"/>
                <a:gd name="T3" fmla="*/ 129 h 129"/>
                <a:gd name="T4" fmla="*/ 278115 w 278115"/>
                <a:gd name="T5" fmla="*/ 129 h 129"/>
                <a:gd name="T6" fmla="*/ 278115 w 278115"/>
                <a:gd name="T7" fmla="*/ 0 h 129"/>
                <a:gd name="T8" fmla="*/ 57 w 278115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266;p13"/>
            <p:cNvSpPr>
              <a:spLocks/>
            </p:cNvSpPr>
            <p:nvPr/>
          </p:nvSpPr>
          <p:spPr bwMode="auto">
            <a:xfrm>
              <a:off x="238125" y="4702225"/>
              <a:ext cx="89750" cy="3225"/>
            </a:xfrm>
            <a:custGeom>
              <a:avLst/>
              <a:gdLst>
                <a:gd name="T0" fmla="*/ 0 w 3590"/>
                <a:gd name="T1" fmla="*/ 0 h 129"/>
                <a:gd name="T2" fmla="*/ 0 w 3590"/>
                <a:gd name="T3" fmla="*/ 129 h 129"/>
                <a:gd name="T4" fmla="*/ 3589 w 3590"/>
                <a:gd name="T5" fmla="*/ 129 h 129"/>
                <a:gd name="T6" fmla="*/ 3532 w 3590"/>
                <a:gd name="T7" fmla="*/ 0 h 129"/>
                <a:gd name="T8" fmla="*/ 0 w 3590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7" name="Google Shape;267;p13"/>
          <p:cNvSpPr txBox="1">
            <a:spLocks noGrp="1"/>
          </p:cNvSpPr>
          <p:nvPr>
            <p:ph type="title"/>
          </p:nvPr>
        </p:nvSpPr>
        <p:spPr>
          <a:xfrm flipH="1">
            <a:off x="6452199" y="1840365"/>
            <a:ext cx="1209600" cy="57780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 flipH="1">
            <a:off x="1015950" y="3455700"/>
            <a:ext cx="2138100" cy="96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2"/>
          </p:nvPr>
        </p:nvSpPr>
        <p:spPr>
          <a:xfrm>
            <a:off x="5987950" y="3480349"/>
            <a:ext cx="2138100" cy="96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3"/>
          </p:nvPr>
        </p:nvSpPr>
        <p:spPr>
          <a:xfrm flipH="1">
            <a:off x="3502939" y="3455700"/>
            <a:ext cx="2138100" cy="96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4"/>
          </p:nvPr>
        </p:nvSpPr>
        <p:spPr>
          <a:xfrm flipH="1">
            <a:off x="1015963" y="3041175"/>
            <a:ext cx="2138100" cy="577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0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5"/>
          </p:nvPr>
        </p:nvSpPr>
        <p:spPr>
          <a:xfrm>
            <a:off x="5987925" y="3041175"/>
            <a:ext cx="2138100" cy="577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0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6"/>
          </p:nvPr>
        </p:nvSpPr>
        <p:spPr>
          <a:xfrm flipH="1">
            <a:off x="3502950" y="3041175"/>
            <a:ext cx="2138100" cy="577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0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7"/>
          </p:nvPr>
        </p:nvSpPr>
        <p:spPr>
          <a:xfrm rot="477559">
            <a:off x="3910109" y="1840413"/>
            <a:ext cx="1323752" cy="57768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8"/>
          </p:nvPr>
        </p:nvSpPr>
        <p:spPr>
          <a:xfrm rot="-498617">
            <a:off x="1545286" y="1840312"/>
            <a:ext cx="1079333" cy="57785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9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443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>
            <a:spLocks noGrp="1"/>
          </p:cNvSpPr>
          <p:nvPr>
            <p:ph type="title"/>
          </p:nvPr>
        </p:nvSpPr>
        <p:spPr>
          <a:xfrm rot="-452303">
            <a:off x="874896" y="813777"/>
            <a:ext cx="1898004" cy="1031314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89374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325;p17"/>
          <p:cNvGrpSpPr>
            <a:grpSpLocks/>
          </p:cNvGrpSpPr>
          <p:nvPr/>
        </p:nvGrpSpPr>
        <p:grpSpPr bwMode="auto">
          <a:xfrm>
            <a:off x="600075" y="344488"/>
            <a:ext cx="7937500" cy="4454525"/>
            <a:chOff x="238125" y="847975"/>
            <a:chExt cx="7143400" cy="4009400"/>
          </a:xfrm>
        </p:grpSpPr>
        <p:sp>
          <p:nvSpPr>
            <p:cNvPr id="8" name="Google Shape;326;p17"/>
            <p:cNvSpPr/>
            <p:nvPr/>
          </p:nvSpPr>
          <p:spPr>
            <a:xfrm>
              <a:off x="238125" y="847975"/>
              <a:ext cx="714340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327;p17"/>
            <p:cNvSpPr>
              <a:spLocks/>
            </p:cNvSpPr>
            <p:nvPr/>
          </p:nvSpPr>
          <p:spPr bwMode="auto">
            <a:xfrm>
              <a:off x="238125" y="1114625"/>
              <a:ext cx="7138400" cy="3600"/>
            </a:xfrm>
            <a:custGeom>
              <a:avLst/>
              <a:gdLst>
                <a:gd name="T0" fmla="*/ 0 w 285536"/>
                <a:gd name="T1" fmla="*/ 1 h 144"/>
                <a:gd name="T2" fmla="*/ 0 w 285536"/>
                <a:gd name="T3" fmla="*/ 144 h 144"/>
                <a:gd name="T4" fmla="*/ 285536 w 285536"/>
                <a:gd name="T5" fmla="*/ 144 h 144"/>
                <a:gd name="T6" fmla="*/ 285536 w 285536"/>
                <a:gd name="T7" fmla="*/ 1 h 144"/>
                <a:gd name="T8" fmla="*/ 0 w 285536"/>
                <a:gd name="T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28;p17"/>
            <p:cNvSpPr>
              <a:spLocks/>
            </p:cNvSpPr>
            <p:nvPr/>
          </p:nvSpPr>
          <p:spPr bwMode="auto">
            <a:xfrm>
              <a:off x="238125" y="132590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1 h 130"/>
                <a:gd name="T8" fmla="*/ 0 w 285536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29;p17"/>
            <p:cNvSpPr>
              <a:spLocks/>
            </p:cNvSpPr>
            <p:nvPr/>
          </p:nvSpPr>
          <p:spPr bwMode="auto">
            <a:xfrm>
              <a:off x="238125" y="1747725"/>
              <a:ext cx="99400" cy="3600"/>
            </a:xfrm>
            <a:custGeom>
              <a:avLst/>
              <a:gdLst>
                <a:gd name="T0" fmla="*/ 0 w 3976"/>
                <a:gd name="T1" fmla="*/ 0 h 144"/>
                <a:gd name="T2" fmla="*/ 0 w 3976"/>
                <a:gd name="T3" fmla="*/ 143 h 144"/>
                <a:gd name="T4" fmla="*/ 3861 w 3976"/>
                <a:gd name="T5" fmla="*/ 143 h 144"/>
                <a:gd name="T6" fmla="*/ 3975 w 3976"/>
                <a:gd name="T7" fmla="*/ 0 h 144"/>
                <a:gd name="T8" fmla="*/ 0 w 3976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30;p17"/>
            <p:cNvSpPr>
              <a:spLocks/>
            </p:cNvSpPr>
            <p:nvPr/>
          </p:nvSpPr>
          <p:spPr bwMode="auto">
            <a:xfrm>
              <a:off x="238125" y="3013875"/>
              <a:ext cx="7138400" cy="3600"/>
            </a:xfrm>
            <a:custGeom>
              <a:avLst/>
              <a:gdLst>
                <a:gd name="T0" fmla="*/ 0 w 285536"/>
                <a:gd name="T1" fmla="*/ 1 h 144"/>
                <a:gd name="T2" fmla="*/ 0 w 285536"/>
                <a:gd name="T3" fmla="*/ 144 h 144"/>
                <a:gd name="T4" fmla="*/ 285536 w 285536"/>
                <a:gd name="T5" fmla="*/ 144 h 144"/>
                <a:gd name="T6" fmla="*/ 285536 w 285536"/>
                <a:gd name="T7" fmla="*/ 1 h 144"/>
                <a:gd name="T8" fmla="*/ 0 w 285536"/>
                <a:gd name="T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31;p17"/>
            <p:cNvSpPr>
              <a:spLocks/>
            </p:cNvSpPr>
            <p:nvPr/>
          </p:nvSpPr>
          <p:spPr bwMode="auto">
            <a:xfrm>
              <a:off x="238125" y="3225150"/>
              <a:ext cx="7138400" cy="3250"/>
            </a:xfrm>
            <a:custGeom>
              <a:avLst/>
              <a:gdLst>
                <a:gd name="T0" fmla="*/ 0 w 285536"/>
                <a:gd name="T1" fmla="*/ 0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0 h 130"/>
                <a:gd name="T8" fmla="*/ 0 w 285536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32;p17"/>
            <p:cNvSpPr>
              <a:spLocks/>
            </p:cNvSpPr>
            <p:nvPr/>
          </p:nvSpPr>
          <p:spPr bwMode="auto">
            <a:xfrm>
              <a:off x="238125" y="343605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1 h 130"/>
                <a:gd name="T8" fmla="*/ 0 w 285536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33;p17"/>
            <p:cNvSpPr>
              <a:spLocks/>
            </p:cNvSpPr>
            <p:nvPr/>
          </p:nvSpPr>
          <p:spPr bwMode="auto">
            <a:xfrm>
              <a:off x="238125" y="3646975"/>
              <a:ext cx="7138400" cy="3575"/>
            </a:xfrm>
            <a:custGeom>
              <a:avLst/>
              <a:gdLst>
                <a:gd name="T0" fmla="*/ 0 w 285536"/>
                <a:gd name="T1" fmla="*/ 0 h 143"/>
                <a:gd name="T2" fmla="*/ 0 w 285536"/>
                <a:gd name="T3" fmla="*/ 143 h 143"/>
                <a:gd name="T4" fmla="*/ 285536 w 285536"/>
                <a:gd name="T5" fmla="*/ 143 h 143"/>
                <a:gd name="T6" fmla="*/ 285536 w 285536"/>
                <a:gd name="T7" fmla="*/ 0 h 143"/>
                <a:gd name="T8" fmla="*/ 0 w 285536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34;p17"/>
            <p:cNvSpPr>
              <a:spLocks/>
            </p:cNvSpPr>
            <p:nvPr/>
          </p:nvSpPr>
          <p:spPr bwMode="auto">
            <a:xfrm>
              <a:off x="238125" y="153680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30 h 130"/>
                <a:gd name="T4" fmla="*/ 4876 w 285536"/>
                <a:gd name="T5" fmla="*/ 130 h 130"/>
                <a:gd name="T6" fmla="*/ 5484 w 285536"/>
                <a:gd name="T7" fmla="*/ 44 h 130"/>
                <a:gd name="T8" fmla="*/ 6091 w 285536"/>
                <a:gd name="T9" fmla="*/ 130 h 130"/>
                <a:gd name="T10" fmla="*/ 285536 w 285536"/>
                <a:gd name="T11" fmla="*/ 130 h 130"/>
                <a:gd name="T12" fmla="*/ 285536 w 285536"/>
                <a:gd name="T13" fmla="*/ 1 h 130"/>
                <a:gd name="T14" fmla="*/ 0 w 285536"/>
                <a:gd name="T15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35;p17"/>
            <p:cNvSpPr>
              <a:spLocks/>
            </p:cNvSpPr>
            <p:nvPr/>
          </p:nvSpPr>
          <p:spPr bwMode="auto">
            <a:xfrm>
              <a:off x="337125" y="1747725"/>
              <a:ext cx="750" cy="725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29 h 29"/>
                <a:gd name="T4" fmla="*/ 29 w 30"/>
                <a:gd name="T5" fmla="*/ 0 h 29"/>
                <a:gd name="T6" fmla="*/ 1 w 3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36;p17"/>
            <p:cNvSpPr>
              <a:spLocks/>
            </p:cNvSpPr>
            <p:nvPr/>
          </p:nvSpPr>
          <p:spPr bwMode="auto">
            <a:xfrm>
              <a:off x="413275" y="1747725"/>
              <a:ext cx="6963250" cy="3600"/>
            </a:xfrm>
            <a:custGeom>
              <a:avLst/>
              <a:gdLst>
                <a:gd name="T0" fmla="*/ 0 w 278530"/>
                <a:gd name="T1" fmla="*/ 0 h 144"/>
                <a:gd name="T2" fmla="*/ 115 w 278530"/>
                <a:gd name="T3" fmla="*/ 143 h 144"/>
                <a:gd name="T4" fmla="*/ 278530 w 278530"/>
                <a:gd name="T5" fmla="*/ 143 h 144"/>
                <a:gd name="T6" fmla="*/ 278530 w 278530"/>
                <a:gd name="T7" fmla="*/ 0 h 144"/>
                <a:gd name="T8" fmla="*/ 0 w 27853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37;p17"/>
            <p:cNvSpPr>
              <a:spLocks/>
            </p:cNvSpPr>
            <p:nvPr/>
          </p:nvSpPr>
          <p:spPr bwMode="auto">
            <a:xfrm>
              <a:off x="238125" y="1958975"/>
              <a:ext cx="88300" cy="3250"/>
            </a:xfrm>
            <a:custGeom>
              <a:avLst/>
              <a:gdLst>
                <a:gd name="T0" fmla="*/ 0 w 3532"/>
                <a:gd name="T1" fmla="*/ 1 h 130"/>
                <a:gd name="T2" fmla="*/ 0 w 3532"/>
                <a:gd name="T3" fmla="*/ 130 h 130"/>
                <a:gd name="T4" fmla="*/ 3489 w 3532"/>
                <a:gd name="T5" fmla="*/ 130 h 130"/>
                <a:gd name="T6" fmla="*/ 3532 w 3532"/>
                <a:gd name="T7" fmla="*/ 1 h 130"/>
                <a:gd name="T8" fmla="*/ 0 w 3532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38;p17"/>
            <p:cNvSpPr>
              <a:spLocks/>
            </p:cNvSpPr>
            <p:nvPr/>
          </p:nvSpPr>
          <p:spPr bwMode="auto">
            <a:xfrm>
              <a:off x="424725" y="1958975"/>
              <a:ext cx="6951800" cy="3250"/>
            </a:xfrm>
            <a:custGeom>
              <a:avLst/>
              <a:gdLst>
                <a:gd name="T0" fmla="*/ 0 w 278072"/>
                <a:gd name="T1" fmla="*/ 1 h 130"/>
                <a:gd name="T2" fmla="*/ 57 w 278072"/>
                <a:gd name="T3" fmla="*/ 130 h 130"/>
                <a:gd name="T4" fmla="*/ 278072 w 278072"/>
                <a:gd name="T5" fmla="*/ 130 h 130"/>
                <a:gd name="T6" fmla="*/ 278072 w 278072"/>
                <a:gd name="T7" fmla="*/ 1 h 130"/>
                <a:gd name="T8" fmla="*/ 0 w 278072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39;p17"/>
            <p:cNvSpPr>
              <a:spLocks/>
            </p:cNvSpPr>
            <p:nvPr/>
          </p:nvSpPr>
          <p:spPr bwMode="auto">
            <a:xfrm>
              <a:off x="238125" y="2169900"/>
              <a:ext cx="85100" cy="3225"/>
            </a:xfrm>
            <a:custGeom>
              <a:avLst/>
              <a:gdLst>
                <a:gd name="T0" fmla="*/ 0 w 3404"/>
                <a:gd name="T1" fmla="*/ 0 h 129"/>
                <a:gd name="T2" fmla="*/ 0 w 3404"/>
                <a:gd name="T3" fmla="*/ 129 h 129"/>
                <a:gd name="T4" fmla="*/ 3403 w 3404"/>
                <a:gd name="T5" fmla="*/ 129 h 129"/>
                <a:gd name="T6" fmla="*/ 3403 w 3404"/>
                <a:gd name="T7" fmla="*/ 43 h 129"/>
                <a:gd name="T8" fmla="*/ 3403 w 3404"/>
                <a:gd name="T9" fmla="*/ 0 h 129"/>
                <a:gd name="T10" fmla="*/ 0 w 3404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40;p17"/>
            <p:cNvSpPr>
              <a:spLocks/>
            </p:cNvSpPr>
            <p:nvPr/>
          </p:nvSpPr>
          <p:spPr bwMode="auto">
            <a:xfrm>
              <a:off x="428300" y="2169900"/>
              <a:ext cx="6948575" cy="3225"/>
            </a:xfrm>
            <a:custGeom>
              <a:avLst/>
              <a:gdLst>
                <a:gd name="T0" fmla="*/ 0 w 277943"/>
                <a:gd name="T1" fmla="*/ 0 h 129"/>
                <a:gd name="T2" fmla="*/ 0 w 277943"/>
                <a:gd name="T3" fmla="*/ 43 h 129"/>
                <a:gd name="T4" fmla="*/ 0 w 277943"/>
                <a:gd name="T5" fmla="*/ 129 h 129"/>
                <a:gd name="T6" fmla="*/ 277943 w 277943"/>
                <a:gd name="T7" fmla="*/ 129 h 129"/>
                <a:gd name="T8" fmla="*/ 277943 w 277943"/>
                <a:gd name="T9" fmla="*/ 0 h 129"/>
                <a:gd name="T10" fmla="*/ 0 w 277943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41;p17"/>
            <p:cNvSpPr>
              <a:spLocks/>
            </p:cNvSpPr>
            <p:nvPr/>
          </p:nvSpPr>
          <p:spPr bwMode="auto">
            <a:xfrm>
              <a:off x="238125" y="2380800"/>
              <a:ext cx="88675" cy="3600"/>
            </a:xfrm>
            <a:custGeom>
              <a:avLst/>
              <a:gdLst>
                <a:gd name="T0" fmla="*/ 0 w 3547"/>
                <a:gd name="T1" fmla="*/ 0 h 144"/>
                <a:gd name="T2" fmla="*/ 0 w 3547"/>
                <a:gd name="T3" fmla="*/ 143 h 144"/>
                <a:gd name="T4" fmla="*/ 3546 w 3547"/>
                <a:gd name="T5" fmla="*/ 143 h 144"/>
                <a:gd name="T6" fmla="*/ 3503 w 3547"/>
                <a:gd name="T7" fmla="*/ 0 h 144"/>
                <a:gd name="T8" fmla="*/ 0 w 3547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42;p17"/>
            <p:cNvSpPr>
              <a:spLocks/>
            </p:cNvSpPr>
            <p:nvPr/>
          </p:nvSpPr>
          <p:spPr bwMode="auto">
            <a:xfrm>
              <a:off x="424725" y="2380800"/>
              <a:ext cx="6951800" cy="3600"/>
            </a:xfrm>
            <a:custGeom>
              <a:avLst/>
              <a:gdLst>
                <a:gd name="T0" fmla="*/ 43 w 278072"/>
                <a:gd name="T1" fmla="*/ 0 h 144"/>
                <a:gd name="T2" fmla="*/ 0 w 278072"/>
                <a:gd name="T3" fmla="*/ 143 h 144"/>
                <a:gd name="T4" fmla="*/ 278072 w 278072"/>
                <a:gd name="T5" fmla="*/ 143 h 144"/>
                <a:gd name="T6" fmla="*/ 278072 w 278072"/>
                <a:gd name="T7" fmla="*/ 0 h 144"/>
                <a:gd name="T8" fmla="*/ 43 w 278072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43;p17"/>
            <p:cNvSpPr>
              <a:spLocks/>
            </p:cNvSpPr>
            <p:nvPr/>
          </p:nvSpPr>
          <p:spPr bwMode="auto">
            <a:xfrm>
              <a:off x="238125" y="2592075"/>
              <a:ext cx="100825" cy="3225"/>
            </a:xfrm>
            <a:custGeom>
              <a:avLst/>
              <a:gdLst>
                <a:gd name="T0" fmla="*/ 0 w 4033"/>
                <a:gd name="T1" fmla="*/ 0 h 129"/>
                <a:gd name="T2" fmla="*/ 0 w 4033"/>
                <a:gd name="T3" fmla="*/ 129 h 129"/>
                <a:gd name="T4" fmla="*/ 4032 w 4033"/>
                <a:gd name="T5" fmla="*/ 129 h 129"/>
                <a:gd name="T6" fmla="*/ 3904 w 4033"/>
                <a:gd name="T7" fmla="*/ 0 h 129"/>
                <a:gd name="T8" fmla="*/ 0 w 4033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44;p17"/>
            <p:cNvSpPr>
              <a:spLocks/>
            </p:cNvSpPr>
            <p:nvPr/>
          </p:nvSpPr>
          <p:spPr bwMode="auto">
            <a:xfrm>
              <a:off x="412550" y="2592075"/>
              <a:ext cx="6963975" cy="3225"/>
            </a:xfrm>
            <a:custGeom>
              <a:avLst/>
              <a:gdLst>
                <a:gd name="T0" fmla="*/ 130 w 278559"/>
                <a:gd name="T1" fmla="*/ 0 h 129"/>
                <a:gd name="T2" fmla="*/ 1 w 278559"/>
                <a:gd name="T3" fmla="*/ 129 h 129"/>
                <a:gd name="T4" fmla="*/ 278559 w 278559"/>
                <a:gd name="T5" fmla="*/ 129 h 129"/>
                <a:gd name="T6" fmla="*/ 278559 w 278559"/>
                <a:gd name="T7" fmla="*/ 0 h 129"/>
                <a:gd name="T8" fmla="*/ 130 w 278559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5;p17"/>
            <p:cNvSpPr>
              <a:spLocks/>
            </p:cNvSpPr>
            <p:nvPr/>
          </p:nvSpPr>
          <p:spPr bwMode="auto">
            <a:xfrm>
              <a:off x="238125" y="2802975"/>
              <a:ext cx="7138400" cy="3250"/>
            </a:xfrm>
            <a:custGeom>
              <a:avLst/>
              <a:gdLst>
                <a:gd name="T0" fmla="*/ 0 w 285536"/>
                <a:gd name="T1" fmla="*/ 0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0 h 130"/>
                <a:gd name="T8" fmla="*/ 5791 w 285536"/>
                <a:gd name="T9" fmla="*/ 0 h 130"/>
                <a:gd name="T10" fmla="*/ 5503 w 285536"/>
                <a:gd name="T11" fmla="*/ 22 h 130"/>
                <a:gd name="T12" fmla="*/ 5205 w 285536"/>
                <a:gd name="T13" fmla="*/ 0 h 130"/>
                <a:gd name="T14" fmla="*/ 0 w 285536"/>
                <a:gd name="T1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46;p17"/>
            <p:cNvSpPr>
              <a:spLocks/>
            </p:cNvSpPr>
            <p:nvPr/>
          </p:nvSpPr>
          <p:spPr bwMode="auto">
            <a:xfrm>
              <a:off x="238125" y="3858225"/>
              <a:ext cx="130500" cy="3250"/>
            </a:xfrm>
            <a:custGeom>
              <a:avLst/>
              <a:gdLst>
                <a:gd name="T0" fmla="*/ 0 w 5220"/>
                <a:gd name="T1" fmla="*/ 1 h 130"/>
                <a:gd name="T2" fmla="*/ 0 w 5220"/>
                <a:gd name="T3" fmla="*/ 129 h 130"/>
                <a:gd name="T4" fmla="*/ 4704 w 5220"/>
                <a:gd name="T5" fmla="*/ 129 h 130"/>
                <a:gd name="T6" fmla="*/ 5219 w 5220"/>
                <a:gd name="T7" fmla="*/ 1 h 130"/>
                <a:gd name="T8" fmla="*/ 0 w 5220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47;p17"/>
            <p:cNvSpPr>
              <a:spLocks/>
            </p:cNvSpPr>
            <p:nvPr/>
          </p:nvSpPr>
          <p:spPr bwMode="auto">
            <a:xfrm>
              <a:off x="382900" y="3858225"/>
              <a:ext cx="6993625" cy="3250"/>
            </a:xfrm>
            <a:custGeom>
              <a:avLst/>
              <a:gdLst>
                <a:gd name="T0" fmla="*/ 0 w 279745"/>
                <a:gd name="T1" fmla="*/ 1 h 130"/>
                <a:gd name="T2" fmla="*/ 501 w 279745"/>
                <a:gd name="T3" fmla="*/ 129 h 130"/>
                <a:gd name="T4" fmla="*/ 279745 w 279745"/>
                <a:gd name="T5" fmla="*/ 129 h 130"/>
                <a:gd name="T6" fmla="*/ 279745 w 279745"/>
                <a:gd name="T7" fmla="*/ 1 h 130"/>
                <a:gd name="T8" fmla="*/ 0 w 279745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48;p17"/>
            <p:cNvSpPr>
              <a:spLocks/>
            </p:cNvSpPr>
            <p:nvPr/>
          </p:nvSpPr>
          <p:spPr bwMode="auto">
            <a:xfrm>
              <a:off x="238125" y="4069125"/>
              <a:ext cx="97600" cy="3250"/>
            </a:xfrm>
            <a:custGeom>
              <a:avLst/>
              <a:gdLst>
                <a:gd name="T0" fmla="*/ 0 w 3904"/>
                <a:gd name="T1" fmla="*/ 1 h 130"/>
                <a:gd name="T2" fmla="*/ 0 w 3904"/>
                <a:gd name="T3" fmla="*/ 130 h 130"/>
                <a:gd name="T4" fmla="*/ 3804 w 3904"/>
                <a:gd name="T5" fmla="*/ 130 h 130"/>
                <a:gd name="T6" fmla="*/ 3904 w 3904"/>
                <a:gd name="T7" fmla="*/ 1 h 130"/>
                <a:gd name="T8" fmla="*/ 0 w 390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49;p17"/>
            <p:cNvSpPr>
              <a:spLocks/>
            </p:cNvSpPr>
            <p:nvPr/>
          </p:nvSpPr>
          <p:spPr bwMode="auto">
            <a:xfrm>
              <a:off x="415425" y="4069125"/>
              <a:ext cx="6961100" cy="3250"/>
            </a:xfrm>
            <a:custGeom>
              <a:avLst/>
              <a:gdLst>
                <a:gd name="T0" fmla="*/ 0 w 278444"/>
                <a:gd name="T1" fmla="*/ 1 h 130"/>
                <a:gd name="T2" fmla="*/ 115 w 278444"/>
                <a:gd name="T3" fmla="*/ 130 h 130"/>
                <a:gd name="T4" fmla="*/ 278444 w 278444"/>
                <a:gd name="T5" fmla="*/ 130 h 130"/>
                <a:gd name="T6" fmla="*/ 278444 w 278444"/>
                <a:gd name="T7" fmla="*/ 1 h 130"/>
                <a:gd name="T8" fmla="*/ 0 w 27844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50;p17"/>
            <p:cNvSpPr>
              <a:spLocks/>
            </p:cNvSpPr>
            <p:nvPr/>
          </p:nvSpPr>
          <p:spPr bwMode="auto">
            <a:xfrm>
              <a:off x="425775" y="4280050"/>
              <a:ext cx="6950750" cy="3600"/>
            </a:xfrm>
            <a:custGeom>
              <a:avLst/>
              <a:gdLst>
                <a:gd name="T0" fmla="*/ 1 w 278030"/>
                <a:gd name="T1" fmla="*/ 0 h 144"/>
                <a:gd name="T2" fmla="*/ 44 w 278030"/>
                <a:gd name="T3" fmla="*/ 143 h 144"/>
                <a:gd name="T4" fmla="*/ 278030 w 278030"/>
                <a:gd name="T5" fmla="*/ 143 h 144"/>
                <a:gd name="T6" fmla="*/ 278030 w 278030"/>
                <a:gd name="T7" fmla="*/ 0 h 144"/>
                <a:gd name="T8" fmla="*/ 1 w 27803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51;p17"/>
            <p:cNvSpPr>
              <a:spLocks/>
            </p:cNvSpPr>
            <p:nvPr/>
          </p:nvSpPr>
          <p:spPr bwMode="auto">
            <a:xfrm>
              <a:off x="238125" y="4280050"/>
              <a:ext cx="87600" cy="3600"/>
            </a:xfrm>
            <a:custGeom>
              <a:avLst/>
              <a:gdLst>
                <a:gd name="T0" fmla="*/ 0 w 3504"/>
                <a:gd name="T1" fmla="*/ 0 h 144"/>
                <a:gd name="T2" fmla="*/ 0 w 3504"/>
                <a:gd name="T3" fmla="*/ 143 h 144"/>
                <a:gd name="T4" fmla="*/ 3460 w 3504"/>
                <a:gd name="T5" fmla="*/ 143 h 144"/>
                <a:gd name="T6" fmla="*/ 3503 w 3504"/>
                <a:gd name="T7" fmla="*/ 0 h 144"/>
                <a:gd name="T8" fmla="*/ 0 w 350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52;p17"/>
            <p:cNvSpPr>
              <a:spLocks/>
            </p:cNvSpPr>
            <p:nvPr/>
          </p:nvSpPr>
          <p:spPr bwMode="auto">
            <a:xfrm>
              <a:off x="428300" y="4491300"/>
              <a:ext cx="6948575" cy="3250"/>
            </a:xfrm>
            <a:custGeom>
              <a:avLst/>
              <a:gdLst>
                <a:gd name="T0" fmla="*/ 0 w 277943"/>
                <a:gd name="T1" fmla="*/ 1 h 130"/>
                <a:gd name="T2" fmla="*/ 0 w 277943"/>
                <a:gd name="T3" fmla="*/ 130 h 130"/>
                <a:gd name="T4" fmla="*/ 277943 w 277943"/>
                <a:gd name="T5" fmla="*/ 130 h 130"/>
                <a:gd name="T6" fmla="*/ 277943 w 277943"/>
                <a:gd name="T7" fmla="*/ 1 h 130"/>
                <a:gd name="T8" fmla="*/ 0 w 277943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53;p17"/>
            <p:cNvSpPr>
              <a:spLocks/>
            </p:cNvSpPr>
            <p:nvPr/>
          </p:nvSpPr>
          <p:spPr bwMode="auto">
            <a:xfrm>
              <a:off x="238125" y="4491300"/>
              <a:ext cx="85100" cy="3250"/>
            </a:xfrm>
            <a:custGeom>
              <a:avLst/>
              <a:gdLst>
                <a:gd name="T0" fmla="*/ 0 w 3404"/>
                <a:gd name="T1" fmla="*/ 1 h 130"/>
                <a:gd name="T2" fmla="*/ 0 w 3404"/>
                <a:gd name="T3" fmla="*/ 130 h 130"/>
                <a:gd name="T4" fmla="*/ 3403 w 3404"/>
                <a:gd name="T5" fmla="*/ 130 h 130"/>
                <a:gd name="T6" fmla="*/ 3403 w 3404"/>
                <a:gd name="T7" fmla="*/ 1 h 130"/>
                <a:gd name="T8" fmla="*/ 0 w 340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54;p17"/>
            <p:cNvSpPr>
              <a:spLocks/>
            </p:cNvSpPr>
            <p:nvPr/>
          </p:nvSpPr>
          <p:spPr bwMode="auto">
            <a:xfrm>
              <a:off x="423650" y="4702225"/>
              <a:ext cx="6952875" cy="3225"/>
            </a:xfrm>
            <a:custGeom>
              <a:avLst/>
              <a:gdLst>
                <a:gd name="T0" fmla="*/ 57 w 278115"/>
                <a:gd name="T1" fmla="*/ 0 h 129"/>
                <a:gd name="T2" fmla="*/ 0 w 278115"/>
                <a:gd name="T3" fmla="*/ 129 h 129"/>
                <a:gd name="T4" fmla="*/ 278115 w 278115"/>
                <a:gd name="T5" fmla="*/ 129 h 129"/>
                <a:gd name="T6" fmla="*/ 278115 w 278115"/>
                <a:gd name="T7" fmla="*/ 0 h 129"/>
                <a:gd name="T8" fmla="*/ 57 w 278115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55;p17"/>
            <p:cNvSpPr>
              <a:spLocks/>
            </p:cNvSpPr>
            <p:nvPr/>
          </p:nvSpPr>
          <p:spPr bwMode="auto">
            <a:xfrm>
              <a:off x="238125" y="4702225"/>
              <a:ext cx="89750" cy="3225"/>
            </a:xfrm>
            <a:custGeom>
              <a:avLst/>
              <a:gdLst>
                <a:gd name="T0" fmla="*/ 0 w 3590"/>
                <a:gd name="T1" fmla="*/ 0 h 129"/>
                <a:gd name="T2" fmla="*/ 0 w 3590"/>
                <a:gd name="T3" fmla="*/ 129 h 129"/>
                <a:gd name="T4" fmla="*/ 3589 w 3590"/>
                <a:gd name="T5" fmla="*/ 129 h 129"/>
                <a:gd name="T6" fmla="*/ 3532 w 3590"/>
                <a:gd name="T7" fmla="*/ 0 h 129"/>
                <a:gd name="T8" fmla="*/ 0 w 3590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56" name="Google Shape;356;p17"/>
          <p:cNvSpPr txBox="1">
            <a:spLocks noGrp="1"/>
          </p:cNvSpPr>
          <p:nvPr>
            <p:ph type="subTitle" idx="1"/>
          </p:nvPr>
        </p:nvSpPr>
        <p:spPr>
          <a:xfrm flipH="1">
            <a:off x="4852625" y="1349000"/>
            <a:ext cx="1591200" cy="774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57" name="Google Shape;357;p17"/>
          <p:cNvSpPr txBox="1">
            <a:spLocks noGrp="1"/>
          </p:cNvSpPr>
          <p:nvPr>
            <p:ph type="subTitle" idx="2"/>
          </p:nvPr>
        </p:nvSpPr>
        <p:spPr>
          <a:xfrm flipH="1">
            <a:off x="4248425" y="1974425"/>
            <a:ext cx="2195400" cy="1008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58" name="Google Shape;358;p17"/>
          <p:cNvSpPr txBox="1">
            <a:spLocks noGrp="1"/>
          </p:cNvSpPr>
          <p:nvPr>
            <p:ph type="subTitle" idx="3"/>
          </p:nvPr>
        </p:nvSpPr>
        <p:spPr>
          <a:xfrm flipH="1">
            <a:off x="2749625" y="2688575"/>
            <a:ext cx="1591200" cy="774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59" name="Google Shape;359;p17"/>
          <p:cNvSpPr txBox="1">
            <a:spLocks noGrp="1"/>
          </p:cNvSpPr>
          <p:nvPr>
            <p:ph type="subTitle" idx="4"/>
          </p:nvPr>
        </p:nvSpPr>
        <p:spPr>
          <a:xfrm flipH="1">
            <a:off x="2749850" y="3314000"/>
            <a:ext cx="2195400" cy="1008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60" name="Google Shape;360;p17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74398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Header 2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88;p21"/>
          <p:cNvSpPr/>
          <p:nvPr/>
        </p:nvSpPr>
        <p:spPr>
          <a:xfrm rot="21380820" flipH="1">
            <a:off x="2133600" y="611188"/>
            <a:ext cx="3476625" cy="3951287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489;p21"/>
          <p:cNvSpPr/>
          <p:nvPr/>
        </p:nvSpPr>
        <p:spPr>
          <a:xfrm rot="215472">
            <a:off x="5305425" y="1327150"/>
            <a:ext cx="2613025" cy="1857375"/>
          </a:xfrm>
          <a:custGeom>
            <a:avLst/>
            <a:gdLst/>
            <a:ahLst/>
            <a:cxnLst/>
            <a:rect l="l" t="t" r="r" b="b"/>
            <a:pathLst>
              <a:path w="289820" h="205901" extrusionOk="0">
                <a:moveTo>
                  <a:pt x="152726" y="1"/>
                </a:moveTo>
                <a:cubicBezTo>
                  <a:pt x="146425" y="1"/>
                  <a:pt x="140094" y="2767"/>
                  <a:pt x="135797" y="8344"/>
                </a:cubicBezTo>
                <a:lnTo>
                  <a:pt x="10672" y="171715"/>
                </a:lnTo>
                <a:cubicBezTo>
                  <a:pt x="1" y="185692"/>
                  <a:pt x="10011" y="205900"/>
                  <a:pt x="27576" y="205900"/>
                </a:cubicBezTo>
                <a:lnTo>
                  <a:pt x="262717" y="205900"/>
                </a:lnTo>
                <a:cubicBezTo>
                  <a:pt x="279715" y="205900"/>
                  <a:pt x="289820" y="186919"/>
                  <a:pt x="280376" y="172754"/>
                </a:cubicBezTo>
                <a:lnTo>
                  <a:pt x="170266" y="9382"/>
                </a:lnTo>
                <a:cubicBezTo>
                  <a:pt x="166124" y="3145"/>
                  <a:pt x="159443" y="1"/>
                  <a:pt x="152726" y="1"/>
                </a:cubicBezTo>
                <a:close/>
              </a:path>
            </a:pathLst>
          </a:custGeom>
          <a:solidFill>
            <a:srgbClr val="CCEEF7"/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493;p21"/>
          <p:cNvSpPr/>
          <p:nvPr/>
        </p:nvSpPr>
        <p:spPr>
          <a:xfrm rot="3182543">
            <a:off x="6257131" y="1161257"/>
            <a:ext cx="892175" cy="931862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" name="Google Shape;494;p21"/>
          <p:cNvGrpSpPr>
            <a:grpSpLocks/>
          </p:cNvGrpSpPr>
          <p:nvPr/>
        </p:nvGrpSpPr>
        <p:grpSpPr bwMode="auto">
          <a:xfrm rot="21380861" flipH="1">
            <a:off x="3487738" y="806450"/>
            <a:ext cx="447675" cy="536575"/>
            <a:chOff x="2279900" y="1356008"/>
            <a:chExt cx="355973" cy="427192"/>
          </a:xfrm>
        </p:grpSpPr>
        <p:sp>
          <p:nvSpPr>
            <p:cNvPr id="9" name="Google Shape;495;p21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D9D9D9">
                    <a:alpha val="67058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" name="Google Shape;496;p21"/>
            <p:cNvGrpSpPr>
              <a:grpSpLocks/>
            </p:cNvGrpSpPr>
            <p:nvPr/>
          </p:nvGrpSpPr>
          <p:grpSpPr bwMode="auto"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11" name="Google Shape;497;p21"/>
              <p:cNvSpPr>
                <a:spLocks/>
              </p:cNvSpPr>
              <p:nvPr/>
            </p:nvSpPr>
            <p:spPr bwMode="auto">
              <a:xfrm>
                <a:off x="1847775" y="3431350"/>
                <a:ext cx="1268050" cy="1740100"/>
              </a:xfrm>
              <a:custGeom>
                <a:avLst/>
                <a:gdLst>
                  <a:gd name="T0" fmla="*/ 34802 w 50722"/>
                  <a:gd name="T1" fmla="*/ 0 h 69604"/>
                  <a:gd name="T2" fmla="*/ 0 w 50722"/>
                  <a:gd name="T3" fmla="*/ 69603 h 69604"/>
                  <a:gd name="T4" fmla="*/ 0 w 50722"/>
                  <a:gd name="T5" fmla="*/ 69603 h 69604"/>
                  <a:gd name="T6" fmla="*/ 50721 w 50722"/>
                  <a:gd name="T7" fmla="*/ 12218 h 69604"/>
                  <a:gd name="T8" fmla="*/ 34802 w 50722"/>
                  <a:gd name="T9" fmla="*/ 0 h 69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" name="Google Shape;498;p21"/>
              <p:cNvSpPr/>
              <p:nvPr/>
            </p:nvSpPr>
            <p:spPr>
              <a:xfrm>
                <a:off x="1874176" y="735410"/>
                <a:ext cx="3546693" cy="3379253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499;p21"/>
              <p:cNvSpPr/>
              <p:nvPr/>
            </p:nvSpPr>
            <p:spPr>
              <a:xfrm>
                <a:off x="2696236" y="208518"/>
                <a:ext cx="2803038" cy="2672861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" dist="9525" dir="6480000" algn="bl" rotWithShape="0">
                  <a:srgbClr val="BF9000">
                    <a:alpha val="30000"/>
                  </a:srgbClr>
                </a:outerShdw>
              </a:effectLst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0" name="Google Shape;490;p21"/>
          <p:cNvSpPr txBox="1">
            <a:spLocks noGrp="1"/>
          </p:cNvSpPr>
          <p:nvPr>
            <p:ph type="ctrTitle"/>
          </p:nvPr>
        </p:nvSpPr>
        <p:spPr>
          <a:xfrm rot="-219092" flipH="1">
            <a:off x="2017580" y="1522490"/>
            <a:ext cx="3678869" cy="165607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91" name="Google Shape;491;p21"/>
          <p:cNvSpPr txBox="1">
            <a:spLocks noGrp="1"/>
          </p:cNvSpPr>
          <p:nvPr>
            <p:ph type="subTitle" idx="1"/>
          </p:nvPr>
        </p:nvSpPr>
        <p:spPr>
          <a:xfrm rot="-219126" flipH="1">
            <a:off x="2520543" y="3328272"/>
            <a:ext cx="2844677" cy="737106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2" name="Google Shape;492;p21"/>
          <p:cNvSpPr txBox="1">
            <a:spLocks noGrp="1"/>
          </p:cNvSpPr>
          <p:nvPr>
            <p:ph type="title" idx="2"/>
          </p:nvPr>
        </p:nvSpPr>
        <p:spPr>
          <a:xfrm rot="475373" flipH="1">
            <a:off x="5959838" y="2010223"/>
            <a:ext cx="1384213" cy="920192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48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056306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2"/>
          <p:cNvSpPr txBox="1">
            <a:spLocks noGrp="1"/>
          </p:cNvSpPr>
          <p:nvPr>
            <p:ph type="ctrTitle"/>
          </p:nvPr>
        </p:nvSpPr>
        <p:spPr>
          <a:xfrm flipH="1">
            <a:off x="3337775" y="3367425"/>
            <a:ext cx="2721300" cy="7863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02" name="Google Shape;502;p22"/>
          <p:cNvSpPr txBox="1">
            <a:spLocks noGrp="1"/>
          </p:cNvSpPr>
          <p:nvPr>
            <p:ph type="subTitle" idx="1"/>
          </p:nvPr>
        </p:nvSpPr>
        <p:spPr>
          <a:xfrm flipH="1">
            <a:off x="2109325" y="1215825"/>
            <a:ext cx="5178900" cy="1331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53781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572;p25"/>
          <p:cNvGrpSpPr>
            <a:grpSpLocks/>
          </p:cNvGrpSpPr>
          <p:nvPr/>
        </p:nvGrpSpPr>
        <p:grpSpPr bwMode="auto">
          <a:xfrm>
            <a:off x="600075" y="344488"/>
            <a:ext cx="7937500" cy="4454525"/>
            <a:chOff x="238125" y="847975"/>
            <a:chExt cx="7143400" cy="4009400"/>
          </a:xfrm>
        </p:grpSpPr>
        <p:sp>
          <p:nvSpPr>
            <p:cNvPr id="6" name="Google Shape;573;p25"/>
            <p:cNvSpPr/>
            <p:nvPr/>
          </p:nvSpPr>
          <p:spPr>
            <a:xfrm>
              <a:off x="238125" y="847975"/>
              <a:ext cx="714340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574;p25"/>
            <p:cNvSpPr>
              <a:spLocks/>
            </p:cNvSpPr>
            <p:nvPr/>
          </p:nvSpPr>
          <p:spPr bwMode="auto">
            <a:xfrm>
              <a:off x="238125" y="1114625"/>
              <a:ext cx="7138400" cy="3600"/>
            </a:xfrm>
            <a:custGeom>
              <a:avLst/>
              <a:gdLst>
                <a:gd name="T0" fmla="*/ 0 w 285536"/>
                <a:gd name="T1" fmla="*/ 1 h 144"/>
                <a:gd name="T2" fmla="*/ 0 w 285536"/>
                <a:gd name="T3" fmla="*/ 144 h 144"/>
                <a:gd name="T4" fmla="*/ 285536 w 285536"/>
                <a:gd name="T5" fmla="*/ 144 h 144"/>
                <a:gd name="T6" fmla="*/ 285536 w 285536"/>
                <a:gd name="T7" fmla="*/ 1 h 144"/>
                <a:gd name="T8" fmla="*/ 0 w 285536"/>
                <a:gd name="T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575;p25"/>
            <p:cNvSpPr>
              <a:spLocks/>
            </p:cNvSpPr>
            <p:nvPr/>
          </p:nvSpPr>
          <p:spPr bwMode="auto">
            <a:xfrm>
              <a:off x="238125" y="132590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1 h 130"/>
                <a:gd name="T8" fmla="*/ 0 w 285536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576;p25"/>
            <p:cNvSpPr>
              <a:spLocks/>
            </p:cNvSpPr>
            <p:nvPr/>
          </p:nvSpPr>
          <p:spPr bwMode="auto">
            <a:xfrm>
              <a:off x="238125" y="1747725"/>
              <a:ext cx="99400" cy="3600"/>
            </a:xfrm>
            <a:custGeom>
              <a:avLst/>
              <a:gdLst>
                <a:gd name="T0" fmla="*/ 0 w 3976"/>
                <a:gd name="T1" fmla="*/ 0 h 144"/>
                <a:gd name="T2" fmla="*/ 0 w 3976"/>
                <a:gd name="T3" fmla="*/ 143 h 144"/>
                <a:gd name="T4" fmla="*/ 3861 w 3976"/>
                <a:gd name="T5" fmla="*/ 143 h 144"/>
                <a:gd name="T6" fmla="*/ 3975 w 3976"/>
                <a:gd name="T7" fmla="*/ 0 h 144"/>
                <a:gd name="T8" fmla="*/ 0 w 3976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577;p25"/>
            <p:cNvSpPr>
              <a:spLocks/>
            </p:cNvSpPr>
            <p:nvPr/>
          </p:nvSpPr>
          <p:spPr bwMode="auto">
            <a:xfrm>
              <a:off x="238125" y="3013875"/>
              <a:ext cx="7138400" cy="3600"/>
            </a:xfrm>
            <a:custGeom>
              <a:avLst/>
              <a:gdLst>
                <a:gd name="T0" fmla="*/ 0 w 285536"/>
                <a:gd name="T1" fmla="*/ 1 h 144"/>
                <a:gd name="T2" fmla="*/ 0 w 285536"/>
                <a:gd name="T3" fmla="*/ 144 h 144"/>
                <a:gd name="T4" fmla="*/ 285536 w 285536"/>
                <a:gd name="T5" fmla="*/ 144 h 144"/>
                <a:gd name="T6" fmla="*/ 285536 w 285536"/>
                <a:gd name="T7" fmla="*/ 1 h 144"/>
                <a:gd name="T8" fmla="*/ 0 w 285536"/>
                <a:gd name="T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578;p25"/>
            <p:cNvSpPr>
              <a:spLocks/>
            </p:cNvSpPr>
            <p:nvPr/>
          </p:nvSpPr>
          <p:spPr bwMode="auto">
            <a:xfrm>
              <a:off x="238125" y="3225150"/>
              <a:ext cx="7138400" cy="3250"/>
            </a:xfrm>
            <a:custGeom>
              <a:avLst/>
              <a:gdLst>
                <a:gd name="T0" fmla="*/ 0 w 285536"/>
                <a:gd name="T1" fmla="*/ 0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0 h 130"/>
                <a:gd name="T8" fmla="*/ 0 w 285536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79;p25"/>
            <p:cNvSpPr>
              <a:spLocks/>
            </p:cNvSpPr>
            <p:nvPr/>
          </p:nvSpPr>
          <p:spPr bwMode="auto">
            <a:xfrm>
              <a:off x="238125" y="343605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1 h 130"/>
                <a:gd name="T8" fmla="*/ 0 w 285536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580;p25"/>
            <p:cNvSpPr>
              <a:spLocks/>
            </p:cNvSpPr>
            <p:nvPr/>
          </p:nvSpPr>
          <p:spPr bwMode="auto">
            <a:xfrm>
              <a:off x="238125" y="3646975"/>
              <a:ext cx="7138400" cy="3575"/>
            </a:xfrm>
            <a:custGeom>
              <a:avLst/>
              <a:gdLst>
                <a:gd name="T0" fmla="*/ 0 w 285536"/>
                <a:gd name="T1" fmla="*/ 0 h 143"/>
                <a:gd name="T2" fmla="*/ 0 w 285536"/>
                <a:gd name="T3" fmla="*/ 143 h 143"/>
                <a:gd name="T4" fmla="*/ 285536 w 285536"/>
                <a:gd name="T5" fmla="*/ 143 h 143"/>
                <a:gd name="T6" fmla="*/ 285536 w 285536"/>
                <a:gd name="T7" fmla="*/ 0 h 143"/>
                <a:gd name="T8" fmla="*/ 0 w 285536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581;p25"/>
            <p:cNvSpPr>
              <a:spLocks/>
            </p:cNvSpPr>
            <p:nvPr/>
          </p:nvSpPr>
          <p:spPr bwMode="auto">
            <a:xfrm>
              <a:off x="238125" y="1536800"/>
              <a:ext cx="7138400" cy="3250"/>
            </a:xfrm>
            <a:custGeom>
              <a:avLst/>
              <a:gdLst>
                <a:gd name="T0" fmla="*/ 0 w 285536"/>
                <a:gd name="T1" fmla="*/ 1 h 130"/>
                <a:gd name="T2" fmla="*/ 0 w 285536"/>
                <a:gd name="T3" fmla="*/ 130 h 130"/>
                <a:gd name="T4" fmla="*/ 4876 w 285536"/>
                <a:gd name="T5" fmla="*/ 130 h 130"/>
                <a:gd name="T6" fmla="*/ 5484 w 285536"/>
                <a:gd name="T7" fmla="*/ 44 h 130"/>
                <a:gd name="T8" fmla="*/ 6091 w 285536"/>
                <a:gd name="T9" fmla="*/ 130 h 130"/>
                <a:gd name="T10" fmla="*/ 285536 w 285536"/>
                <a:gd name="T11" fmla="*/ 130 h 130"/>
                <a:gd name="T12" fmla="*/ 285536 w 285536"/>
                <a:gd name="T13" fmla="*/ 1 h 130"/>
                <a:gd name="T14" fmla="*/ 0 w 285536"/>
                <a:gd name="T15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582;p25"/>
            <p:cNvSpPr>
              <a:spLocks/>
            </p:cNvSpPr>
            <p:nvPr/>
          </p:nvSpPr>
          <p:spPr bwMode="auto">
            <a:xfrm>
              <a:off x="337125" y="1747725"/>
              <a:ext cx="750" cy="725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29 h 29"/>
                <a:gd name="T4" fmla="*/ 29 w 30"/>
                <a:gd name="T5" fmla="*/ 0 h 29"/>
                <a:gd name="T6" fmla="*/ 1 w 3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583;p25"/>
            <p:cNvSpPr>
              <a:spLocks/>
            </p:cNvSpPr>
            <p:nvPr/>
          </p:nvSpPr>
          <p:spPr bwMode="auto">
            <a:xfrm>
              <a:off x="413275" y="1747725"/>
              <a:ext cx="6963250" cy="3600"/>
            </a:xfrm>
            <a:custGeom>
              <a:avLst/>
              <a:gdLst>
                <a:gd name="T0" fmla="*/ 0 w 278530"/>
                <a:gd name="T1" fmla="*/ 0 h 144"/>
                <a:gd name="T2" fmla="*/ 115 w 278530"/>
                <a:gd name="T3" fmla="*/ 143 h 144"/>
                <a:gd name="T4" fmla="*/ 278530 w 278530"/>
                <a:gd name="T5" fmla="*/ 143 h 144"/>
                <a:gd name="T6" fmla="*/ 278530 w 278530"/>
                <a:gd name="T7" fmla="*/ 0 h 144"/>
                <a:gd name="T8" fmla="*/ 0 w 27853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584;p25"/>
            <p:cNvSpPr>
              <a:spLocks/>
            </p:cNvSpPr>
            <p:nvPr/>
          </p:nvSpPr>
          <p:spPr bwMode="auto">
            <a:xfrm>
              <a:off x="238125" y="1958975"/>
              <a:ext cx="88300" cy="3250"/>
            </a:xfrm>
            <a:custGeom>
              <a:avLst/>
              <a:gdLst>
                <a:gd name="T0" fmla="*/ 0 w 3532"/>
                <a:gd name="T1" fmla="*/ 1 h 130"/>
                <a:gd name="T2" fmla="*/ 0 w 3532"/>
                <a:gd name="T3" fmla="*/ 130 h 130"/>
                <a:gd name="T4" fmla="*/ 3489 w 3532"/>
                <a:gd name="T5" fmla="*/ 130 h 130"/>
                <a:gd name="T6" fmla="*/ 3532 w 3532"/>
                <a:gd name="T7" fmla="*/ 1 h 130"/>
                <a:gd name="T8" fmla="*/ 0 w 3532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585;p25"/>
            <p:cNvSpPr>
              <a:spLocks/>
            </p:cNvSpPr>
            <p:nvPr/>
          </p:nvSpPr>
          <p:spPr bwMode="auto">
            <a:xfrm>
              <a:off x="424725" y="1958975"/>
              <a:ext cx="6951800" cy="3250"/>
            </a:xfrm>
            <a:custGeom>
              <a:avLst/>
              <a:gdLst>
                <a:gd name="T0" fmla="*/ 0 w 278072"/>
                <a:gd name="T1" fmla="*/ 1 h 130"/>
                <a:gd name="T2" fmla="*/ 57 w 278072"/>
                <a:gd name="T3" fmla="*/ 130 h 130"/>
                <a:gd name="T4" fmla="*/ 278072 w 278072"/>
                <a:gd name="T5" fmla="*/ 130 h 130"/>
                <a:gd name="T6" fmla="*/ 278072 w 278072"/>
                <a:gd name="T7" fmla="*/ 1 h 130"/>
                <a:gd name="T8" fmla="*/ 0 w 278072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586;p25"/>
            <p:cNvSpPr>
              <a:spLocks/>
            </p:cNvSpPr>
            <p:nvPr/>
          </p:nvSpPr>
          <p:spPr bwMode="auto">
            <a:xfrm>
              <a:off x="238125" y="2169900"/>
              <a:ext cx="85100" cy="3225"/>
            </a:xfrm>
            <a:custGeom>
              <a:avLst/>
              <a:gdLst>
                <a:gd name="T0" fmla="*/ 0 w 3404"/>
                <a:gd name="T1" fmla="*/ 0 h 129"/>
                <a:gd name="T2" fmla="*/ 0 w 3404"/>
                <a:gd name="T3" fmla="*/ 129 h 129"/>
                <a:gd name="T4" fmla="*/ 3403 w 3404"/>
                <a:gd name="T5" fmla="*/ 129 h 129"/>
                <a:gd name="T6" fmla="*/ 3403 w 3404"/>
                <a:gd name="T7" fmla="*/ 43 h 129"/>
                <a:gd name="T8" fmla="*/ 3403 w 3404"/>
                <a:gd name="T9" fmla="*/ 0 h 129"/>
                <a:gd name="T10" fmla="*/ 0 w 3404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587;p25"/>
            <p:cNvSpPr>
              <a:spLocks/>
            </p:cNvSpPr>
            <p:nvPr/>
          </p:nvSpPr>
          <p:spPr bwMode="auto">
            <a:xfrm>
              <a:off x="428300" y="2169900"/>
              <a:ext cx="6948575" cy="3225"/>
            </a:xfrm>
            <a:custGeom>
              <a:avLst/>
              <a:gdLst>
                <a:gd name="T0" fmla="*/ 0 w 277943"/>
                <a:gd name="T1" fmla="*/ 0 h 129"/>
                <a:gd name="T2" fmla="*/ 0 w 277943"/>
                <a:gd name="T3" fmla="*/ 43 h 129"/>
                <a:gd name="T4" fmla="*/ 0 w 277943"/>
                <a:gd name="T5" fmla="*/ 129 h 129"/>
                <a:gd name="T6" fmla="*/ 277943 w 277943"/>
                <a:gd name="T7" fmla="*/ 129 h 129"/>
                <a:gd name="T8" fmla="*/ 277943 w 277943"/>
                <a:gd name="T9" fmla="*/ 0 h 129"/>
                <a:gd name="T10" fmla="*/ 0 w 277943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588;p25"/>
            <p:cNvSpPr>
              <a:spLocks/>
            </p:cNvSpPr>
            <p:nvPr/>
          </p:nvSpPr>
          <p:spPr bwMode="auto">
            <a:xfrm>
              <a:off x="238125" y="2380800"/>
              <a:ext cx="88675" cy="3600"/>
            </a:xfrm>
            <a:custGeom>
              <a:avLst/>
              <a:gdLst>
                <a:gd name="T0" fmla="*/ 0 w 3547"/>
                <a:gd name="T1" fmla="*/ 0 h 144"/>
                <a:gd name="T2" fmla="*/ 0 w 3547"/>
                <a:gd name="T3" fmla="*/ 143 h 144"/>
                <a:gd name="T4" fmla="*/ 3546 w 3547"/>
                <a:gd name="T5" fmla="*/ 143 h 144"/>
                <a:gd name="T6" fmla="*/ 3503 w 3547"/>
                <a:gd name="T7" fmla="*/ 0 h 144"/>
                <a:gd name="T8" fmla="*/ 0 w 3547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589;p25"/>
            <p:cNvSpPr>
              <a:spLocks/>
            </p:cNvSpPr>
            <p:nvPr/>
          </p:nvSpPr>
          <p:spPr bwMode="auto">
            <a:xfrm>
              <a:off x="424725" y="2380800"/>
              <a:ext cx="6951800" cy="3600"/>
            </a:xfrm>
            <a:custGeom>
              <a:avLst/>
              <a:gdLst>
                <a:gd name="T0" fmla="*/ 43 w 278072"/>
                <a:gd name="T1" fmla="*/ 0 h 144"/>
                <a:gd name="T2" fmla="*/ 0 w 278072"/>
                <a:gd name="T3" fmla="*/ 143 h 144"/>
                <a:gd name="T4" fmla="*/ 278072 w 278072"/>
                <a:gd name="T5" fmla="*/ 143 h 144"/>
                <a:gd name="T6" fmla="*/ 278072 w 278072"/>
                <a:gd name="T7" fmla="*/ 0 h 144"/>
                <a:gd name="T8" fmla="*/ 43 w 278072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590;p25"/>
            <p:cNvSpPr>
              <a:spLocks/>
            </p:cNvSpPr>
            <p:nvPr/>
          </p:nvSpPr>
          <p:spPr bwMode="auto">
            <a:xfrm>
              <a:off x="238125" y="2592075"/>
              <a:ext cx="100825" cy="3225"/>
            </a:xfrm>
            <a:custGeom>
              <a:avLst/>
              <a:gdLst>
                <a:gd name="T0" fmla="*/ 0 w 4033"/>
                <a:gd name="T1" fmla="*/ 0 h 129"/>
                <a:gd name="T2" fmla="*/ 0 w 4033"/>
                <a:gd name="T3" fmla="*/ 129 h 129"/>
                <a:gd name="T4" fmla="*/ 4032 w 4033"/>
                <a:gd name="T5" fmla="*/ 129 h 129"/>
                <a:gd name="T6" fmla="*/ 3904 w 4033"/>
                <a:gd name="T7" fmla="*/ 0 h 129"/>
                <a:gd name="T8" fmla="*/ 0 w 4033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591;p25"/>
            <p:cNvSpPr>
              <a:spLocks/>
            </p:cNvSpPr>
            <p:nvPr/>
          </p:nvSpPr>
          <p:spPr bwMode="auto">
            <a:xfrm>
              <a:off x="412550" y="2592075"/>
              <a:ext cx="6963975" cy="3225"/>
            </a:xfrm>
            <a:custGeom>
              <a:avLst/>
              <a:gdLst>
                <a:gd name="T0" fmla="*/ 130 w 278559"/>
                <a:gd name="T1" fmla="*/ 0 h 129"/>
                <a:gd name="T2" fmla="*/ 1 w 278559"/>
                <a:gd name="T3" fmla="*/ 129 h 129"/>
                <a:gd name="T4" fmla="*/ 278559 w 278559"/>
                <a:gd name="T5" fmla="*/ 129 h 129"/>
                <a:gd name="T6" fmla="*/ 278559 w 278559"/>
                <a:gd name="T7" fmla="*/ 0 h 129"/>
                <a:gd name="T8" fmla="*/ 130 w 278559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592;p25"/>
            <p:cNvSpPr>
              <a:spLocks/>
            </p:cNvSpPr>
            <p:nvPr/>
          </p:nvSpPr>
          <p:spPr bwMode="auto">
            <a:xfrm>
              <a:off x="238125" y="2802975"/>
              <a:ext cx="7138400" cy="3250"/>
            </a:xfrm>
            <a:custGeom>
              <a:avLst/>
              <a:gdLst>
                <a:gd name="T0" fmla="*/ 0 w 285536"/>
                <a:gd name="T1" fmla="*/ 0 h 130"/>
                <a:gd name="T2" fmla="*/ 0 w 285536"/>
                <a:gd name="T3" fmla="*/ 129 h 130"/>
                <a:gd name="T4" fmla="*/ 285536 w 285536"/>
                <a:gd name="T5" fmla="*/ 129 h 130"/>
                <a:gd name="T6" fmla="*/ 285536 w 285536"/>
                <a:gd name="T7" fmla="*/ 0 h 130"/>
                <a:gd name="T8" fmla="*/ 5791 w 285536"/>
                <a:gd name="T9" fmla="*/ 0 h 130"/>
                <a:gd name="T10" fmla="*/ 5503 w 285536"/>
                <a:gd name="T11" fmla="*/ 22 h 130"/>
                <a:gd name="T12" fmla="*/ 5205 w 285536"/>
                <a:gd name="T13" fmla="*/ 0 h 130"/>
                <a:gd name="T14" fmla="*/ 0 w 285536"/>
                <a:gd name="T1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593;p25"/>
            <p:cNvSpPr>
              <a:spLocks/>
            </p:cNvSpPr>
            <p:nvPr/>
          </p:nvSpPr>
          <p:spPr bwMode="auto">
            <a:xfrm>
              <a:off x="238125" y="3858225"/>
              <a:ext cx="130500" cy="3250"/>
            </a:xfrm>
            <a:custGeom>
              <a:avLst/>
              <a:gdLst>
                <a:gd name="T0" fmla="*/ 0 w 5220"/>
                <a:gd name="T1" fmla="*/ 1 h 130"/>
                <a:gd name="T2" fmla="*/ 0 w 5220"/>
                <a:gd name="T3" fmla="*/ 129 h 130"/>
                <a:gd name="T4" fmla="*/ 4704 w 5220"/>
                <a:gd name="T5" fmla="*/ 129 h 130"/>
                <a:gd name="T6" fmla="*/ 5219 w 5220"/>
                <a:gd name="T7" fmla="*/ 1 h 130"/>
                <a:gd name="T8" fmla="*/ 0 w 5220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594;p25"/>
            <p:cNvSpPr>
              <a:spLocks/>
            </p:cNvSpPr>
            <p:nvPr/>
          </p:nvSpPr>
          <p:spPr bwMode="auto">
            <a:xfrm>
              <a:off x="382900" y="3858225"/>
              <a:ext cx="6993625" cy="3250"/>
            </a:xfrm>
            <a:custGeom>
              <a:avLst/>
              <a:gdLst>
                <a:gd name="T0" fmla="*/ 0 w 279745"/>
                <a:gd name="T1" fmla="*/ 1 h 130"/>
                <a:gd name="T2" fmla="*/ 501 w 279745"/>
                <a:gd name="T3" fmla="*/ 129 h 130"/>
                <a:gd name="T4" fmla="*/ 279745 w 279745"/>
                <a:gd name="T5" fmla="*/ 129 h 130"/>
                <a:gd name="T6" fmla="*/ 279745 w 279745"/>
                <a:gd name="T7" fmla="*/ 1 h 130"/>
                <a:gd name="T8" fmla="*/ 0 w 279745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595;p25"/>
            <p:cNvSpPr>
              <a:spLocks/>
            </p:cNvSpPr>
            <p:nvPr/>
          </p:nvSpPr>
          <p:spPr bwMode="auto">
            <a:xfrm>
              <a:off x="238125" y="4069125"/>
              <a:ext cx="97600" cy="3250"/>
            </a:xfrm>
            <a:custGeom>
              <a:avLst/>
              <a:gdLst>
                <a:gd name="T0" fmla="*/ 0 w 3904"/>
                <a:gd name="T1" fmla="*/ 1 h 130"/>
                <a:gd name="T2" fmla="*/ 0 w 3904"/>
                <a:gd name="T3" fmla="*/ 130 h 130"/>
                <a:gd name="T4" fmla="*/ 3804 w 3904"/>
                <a:gd name="T5" fmla="*/ 130 h 130"/>
                <a:gd name="T6" fmla="*/ 3904 w 3904"/>
                <a:gd name="T7" fmla="*/ 1 h 130"/>
                <a:gd name="T8" fmla="*/ 0 w 390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596;p25"/>
            <p:cNvSpPr>
              <a:spLocks/>
            </p:cNvSpPr>
            <p:nvPr/>
          </p:nvSpPr>
          <p:spPr bwMode="auto">
            <a:xfrm>
              <a:off x="415425" y="4069125"/>
              <a:ext cx="6961100" cy="3250"/>
            </a:xfrm>
            <a:custGeom>
              <a:avLst/>
              <a:gdLst>
                <a:gd name="T0" fmla="*/ 0 w 278444"/>
                <a:gd name="T1" fmla="*/ 1 h 130"/>
                <a:gd name="T2" fmla="*/ 115 w 278444"/>
                <a:gd name="T3" fmla="*/ 130 h 130"/>
                <a:gd name="T4" fmla="*/ 278444 w 278444"/>
                <a:gd name="T5" fmla="*/ 130 h 130"/>
                <a:gd name="T6" fmla="*/ 278444 w 278444"/>
                <a:gd name="T7" fmla="*/ 1 h 130"/>
                <a:gd name="T8" fmla="*/ 0 w 27844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597;p25"/>
            <p:cNvSpPr>
              <a:spLocks/>
            </p:cNvSpPr>
            <p:nvPr/>
          </p:nvSpPr>
          <p:spPr bwMode="auto">
            <a:xfrm>
              <a:off x="425775" y="4280050"/>
              <a:ext cx="6950750" cy="3600"/>
            </a:xfrm>
            <a:custGeom>
              <a:avLst/>
              <a:gdLst>
                <a:gd name="T0" fmla="*/ 1 w 278030"/>
                <a:gd name="T1" fmla="*/ 0 h 144"/>
                <a:gd name="T2" fmla="*/ 44 w 278030"/>
                <a:gd name="T3" fmla="*/ 143 h 144"/>
                <a:gd name="T4" fmla="*/ 278030 w 278030"/>
                <a:gd name="T5" fmla="*/ 143 h 144"/>
                <a:gd name="T6" fmla="*/ 278030 w 278030"/>
                <a:gd name="T7" fmla="*/ 0 h 144"/>
                <a:gd name="T8" fmla="*/ 1 w 27803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598;p25"/>
            <p:cNvSpPr>
              <a:spLocks/>
            </p:cNvSpPr>
            <p:nvPr/>
          </p:nvSpPr>
          <p:spPr bwMode="auto">
            <a:xfrm>
              <a:off x="238125" y="4280050"/>
              <a:ext cx="87600" cy="3600"/>
            </a:xfrm>
            <a:custGeom>
              <a:avLst/>
              <a:gdLst>
                <a:gd name="T0" fmla="*/ 0 w 3504"/>
                <a:gd name="T1" fmla="*/ 0 h 144"/>
                <a:gd name="T2" fmla="*/ 0 w 3504"/>
                <a:gd name="T3" fmla="*/ 143 h 144"/>
                <a:gd name="T4" fmla="*/ 3460 w 3504"/>
                <a:gd name="T5" fmla="*/ 143 h 144"/>
                <a:gd name="T6" fmla="*/ 3503 w 3504"/>
                <a:gd name="T7" fmla="*/ 0 h 144"/>
                <a:gd name="T8" fmla="*/ 0 w 350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599;p25"/>
            <p:cNvSpPr>
              <a:spLocks/>
            </p:cNvSpPr>
            <p:nvPr/>
          </p:nvSpPr>
          <p:spPr bwMode="auto">
            <a:xfrm>
              <a:off x="428300" y="4491300"/>
              <a:ext cx="6948575" cy="3250"/>
            </a:xfrm>
            <a:custGeom>
              <a:avLst/>
              <a:gdLst>
                <a:gd name="T0" fmla="*/ 0 w 277943"/>
                <a:gd name="T1" fmla="*/ 1 h 130"/>
                <a:gd name="T2" fmla="*/ 0 w 277943"/>
                <a:gd name="T3" fmla="*/ 130 h 130"/>
                <a:gd name="T4" fmla="*/ 277943 w 277943"/>
                <a:gd name="T5" fmla="*/ 130 h 130"/>
                <a:gd name="T6" fmla="*/ 277943 w 277943"/>
                <a:gd name="T7" fmla="*/ 1 h 130"/>
                <a:gd name="T8" fmla="*/ 0 w 277943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600;p25"/>
            <p:cNvSpPr>
              <a:spLocks/>
            </p:cNvSpPr>
            <p:nvPr/>
          </p:nvSpPr>
          <p:spPr bwMode="auto">
            <a:xfrm>
              <a:off x="238125" y="4491300"/>
              <a:ext cx="85100" cy="3250"/>
            </a:xfrm>
            <a:custGeom>
              <a:avLst/>
              <a:gdLst>
                <a:gd name="T0" fmla="*/ 0 w 3404"/>
                <a:gd name="T1" fmla="*/ 1 h 130"/>
                <a:gd name="T2" fmla="*/ 0 w 3404"/>
                <a:gd name="T3" fmla="*/ 130 h 130"/>
                <a:gd name="T4" fmla="*/ 3403 w 3404"/>
                <a:gd name="T5" fmla="*/ 130 h 130"/>
                <a:gd name="T6" fmla="*/ 3403 w 3404"/>
                <a:gd name="T7" fmla="*/ 1 h 130"/>
                <a:gd name="T8" fmla="*/ 0 w 3404"/>
                <a:gd name="T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601;p25"/>
            <p:cNvSpPr>
              <a:spLocks/>
            </p:cNvSpPr>
            <p:nvPr/>
          </p:nvSpPr>
          <p:spPr bwMode="auto">
            <a:xfrm>
              <a:off x="423650" y="4702225"/>
              <a:ext cx="6952875" cy="3225"/>
            </a:xfrm>
            <a:custGeom>
              <a:avLst/>
              <a:gdLst>
                <a:gd name="T0" fmla="*/ 57 w 278115"/>
                <a:gd name="T1" fmla="*/ 0 h 129"/>
                <a:gd name="T2" fmla="*/ 0 w 278115"/>
                <a:gd name="T3" fmla="*/ 129 h 129"/>
                <a:gd name="T4" fmla="*/ 278115 w 278115"/>
                <a:gd name="T5" fmla="*/ 129 h 129"/>
                <a:gd name="T6" fmla="*/ 278115 w 278115"/>
                <a:gd name="T7" fmla="*/ 0 h 129"/>
                <a:gd name="T8" fmla="*/ 57 w 278115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602;p25"/>
            <p:cNvSpPr>
              <a:spLocks/>
            </p:cNvSpPr>
            <p:nvPr/>
          </p:nvSpPr>
          <p:spPr bwMode="auto">
            <a:xfrm>
              <a:off x="238125" y="4702225"/>
              <a:ext cx="89750" cy="3225"/>
            </a:xfrm>
            <a:custGeom>
              <a:avLst/>
              <a:gdLst>
                <a:gd name="T0" fmla="*/ 0 w 3590"/>
                <a:gd name="T1" fmla="*/ 0 h 129"/>
                <a:gd name="T2" fmla="*/ 0 w 3590"/>
                <a:gd name="T3" fmla="*/ 129 h 129"/>
                <a:gd name="T4" fmla="*/ 3589 w 3590"/>
                <a:gd name="T5" fmla="*/ 129 h 129"/>
                <a:gd name="T6" fmla="*/ 3532 w 3590"/>
                <a:gd name="T7" fmla="*/ 0 h 129"/>
                <a:gd name="T8" fmla="*/ 0 w 3590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603" name="Google Shape;603;p25"/>
          <p:cNvSpPr txBox="1">
            <a:spLocks noGrp="1"/>
          </p:cNvSpPr>
          <p:nvPr>
            <p:ph type="body" idx="1"/>
          </p:nvPr>
        </p:nvSpPr>
        <p:spPr>
          <a:xfrm>
            <a:off x="1150925" y="1241100"/>
            <a:ext cx="3427500" cy="3166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ignika Negative SemiBold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604" name="Google Shape;604;p25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605" name="Google Shape;605;p25"/>
          <p:cNvSpPr txBox="1">
            <a:spLocks noGrp="1"/>
          </p:cNvSpPr>
          <p:nvPr>
            <p:ph type="body" idx="2"/>
          </p:nvPr>
        </p:nvSpPr>
        <p:spPr>
          <a:xfrm>
            <a:off x="4669500" y="1241100"/>
            <a:ext cx="3754500" cy="3166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ignika Negative SemiBold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43240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Big title and text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673;p27"/>
          <p:cNvGrpSpPr>
            <a:grpSpLocks/>
          </p:cNvGrpSpPr>
          <p:nvPr/>
        </p:nvGrpSpPr>
        <p:grpSpPr bwMode="auto">
          <a:xfrm rot="243592">
            <a:off x="1092200" y="854075"/>
            <a:ext cx="6899275" cy="3556000"/>
            <a:chOff x="2016900" y="1269275"/>
            <a:chExt cx="6591250" cy="2916825"/>
          </a:xfrm>
        </p:grpSpPr>
        <p:sp>
          <p:nvSpPr>
            <p:cNvPr id="5" name="Google Shape;674;p27"/>
            <p:cNvSpPr/>
            <p:nvPr/>
          </p:nvSpPr>
          <p:spPr>
            <a:xfrm>
              <a:off x="2027881" y="1278102"/>
              <a:ext cx="6579117" cy="2907710"/>
            </a:xfrm>
            <a:custGeom>
              <a:avLst/>
              <a:gdLst/>
              <a:ahLst/>
              <a:cxnLst/>
              <a:rect l="l" t="t" r="r" b="b"/>
              <a:pathLst>
                <a:path w="263185" h="116324" extrusionOk="0">
                  <a:moveTo>
                    <a:pt x="1" y="0"/>
                  </a:moveTo>
                  <a:lnTo>
                    <a:pt x="1" y="116324"/>
                  </a:lnTo>
                  <a:lnTo>
                    <a:pt x="263184" y="116324"/>
                  </a:lnTo>
                  <a:lnTo>
                    <a:pt x="263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675;p27"/>
            <p:cNvSpPr>
              <a:spLocks/>
            </p:cNvSpPr>
            <p:nvPr/>
          </p:nvSpPr>
          <p:spPr bwMode="auto">
            <a:xfrm>
              <a:off x="2016900" y="1730200"/>
              <a:ext cx="6591250" cy="25"/>
            </a:xfrm>
            <a:custGeom>
              <a:avLst/>
              <a:gdLst>
                <a:gd name="T0" fmla="*/ 1 w 263650"/>
                <a:gd name="T1" fmla="*/ 1 h 1"/>
                <a:gd name="T2" fmla="*/ 263649 w 263650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676;p27"/>
            <p:cNvSpPr>
              <a:spLocks/>
            </p:cNvSpPr>
            <p:nvPr/>
          </p:nvSpPr>
          <p:spPr bwMode="auto">
            <a:xfrm>
              <a:off x="2016900" y="1875600"/>
              <a:ext cx="6591250" cy="25"/>
            </a:xfrm>
            <a:custGeom>
              <a:avLst/>
              <a:gdLst>
                <a:gd name="T0" fmla="*/ 1 w 263650"/>
                <a:gd name="T1" fmla="*/ 1 h 1"/>
                <a:gd name="T2" fmla="*/ 263649 w 263650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677;p27"/>
            <p:cNvSpPr>
              <a:spLocks/>
            </p:cNvSpPr>
            <p:nvPr/>
          </p:nvSpPr>
          <p:spPr bwMode="auto">
            <a:xfrm>
              <a:off x="2016900" y="2162050"/>
              <a:ext cx="6591250" cy="25"/>
            </a:xfrm>
            <a:custGeom>
              <a:avLst/>
              <a:gdLst>
                <a:gd name="T0" fmla="*/ 1 w 263650"/>
                <a:gd name="T1" fmla="*/ 1 h 1"/>
                <a:gd name="T2" fmla="*/ 263649 w 263650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678;p27"/>
            <p:cNvSpPr>
              <a:spLocks/>
            </p:cNvSpPr>
            <p:nvPr/>
          </p:nvSpPr>
          <p:spPr bwMode="auto">
            <a:xfrm>
              <a:off x="2016900" y="2307450"/>
              <a:ext cx="6591250" cy="25"/>
            </a:xfrm>
            <a:custGeom>
              <a:avLst/>
              <a:gdLst>
                <a:gd name="T0" fmla="*/ 1 w 263650"/>
                <a:gd name="T1" fmla="*/ 1 h 1"/>
                <a:gd name="T2" fmla="*/ 263649 w 263650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679;p27"/>
            <p:cNvSpPr>
              <a:spLocks/>
            </p:cNvSpPr>
            <p:nvPr/>
          </p:nvSpPr>
          <p:spPr bwMode="auto">
            <a:xfrm>
              <a:off x="2016900" y="2595350"/>
              <a:ext cx="6591250" cy="25"/>
            </a:xfrm>
            <a:custGeom>
              <a:avLst/>
              <a:gdLst>
                <a:gd name="T0" fmla="*/ 1 w 263650"/>
                <a:gd name="T1" fmla="*/ 1 h 1"/>
                <a:gd name="T2" fmla="*/ 263649 w 263650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680;p27"/>
            <p:cNvSpPr>
              <a:spLocks/>
            </p:cNvSpPr>
            <p:nvPr/>
          </p:nvSpPr>
          <p:spPr bwMode="auto">
            <a:xfrm>
              <a:off x="2016900" y="2740750"/>
              <a:ext cx="6591250" cy="25"/>
            </a:xfrm>
            <a:custGeom>
              <a:avLst/>
              <a:gdLst>
                <a:gd name="T0" fmla="*/ 1 w 263650"/>
                <a:gd name="T1" fmla="*/ 1 h 1"/>
                <a:gd name="T2" fmla="*/ 263649 w 263650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681;p27"/>
            <p:cNvSpPr>
              <a:spLocks/>
            </p:cNvSpPr>
            <p:nvPr/>
          </p:nvSpPr>
          <p:spPr bwMode="auto">
            <a:xfrm>
              <a:off x="2016900" y="3027200"/>
              <a:ext cx="6591250" cy="25"/>
            </a:xfrm>
            <a:custGeom>
              <a:avLst/>
              <a:gdLst>
                <a:gd name="T0" fmla="*/ 1 w 263650"/>
                <a:gd name="T1" fmla="*/ 1 h 1"/>
                <a:gd name="T2" fmla="*/ 263649 w 263650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682;p27"/>
            <p:cNvSpPr>
              <a:spLocks/>
            </p:cNvSpPr>
            <p:nvPr/>
          </p:nvSpPr>
          <p:spPr bwMode="auto">
            <a:xfrm>
              <a:off x="2016900" y="3172600"/>
              <a:ext cx="6591250" cy="25"/>
            </a:xfrm>
            <a:custGeom>
              <a:avLst/>
              <a:gdLst>
                <a:gd name="T0" fmla="*/ 1 w 263650"/>
                <a:gd name="T1" fmla="*/ 1 h 1"/>
                <a:gd name="T2" fmla="*/ 263649 w 263650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683;p27"/>
            <p:cNvSpPr>
              <a:spLocks/>
            </p:cNvSpPr>
            <p:nvPr/>
          </p:nvSpPr>
          <p:spPr bwMode="auto">
            <a:xfrm>
              <a:off x="2016900" y="3460500"/>
              <a:ext cx="6591250" cy="25"/>
            </a:xfrm>
            <a:custGeom>
              <a:avLst/>
              <a:gdLst>
                <a:gd name="T0" fmla="*/ 1 w 263650"/>
                <a:gd name="T1" fmla="*/ 1 h 1"/>
                <a:gd name="T2" fmla="*/ 263649 w 263650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684;p27"/>
            <p:cNvSpPr>
              <a:spLocks/>
            </p:cNvSpPr>
            <p:nvPr/>
          </p:nvSpPr>
          <p:spPr bwMode="auto">
            <a:xfrm>
              <a:off x="2016900" y="3605925"/>
              <a:ext cx="6591250" cy="25"/>
            </a:xfrm>
            <a:custGeom>
              <a:avLst/>
              <a:gdLst>
                <a:gd name="T0" fmla="*/ 1 w 263650"/>
                <a:gd name="T1" fmla="*/ 0 h 1"/>
                <a:gd name="T2" fmla="*/ 263649 w 26365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85;p27"/>
            <p:cNvSpPr>
              <a:spLocks/>
            </p:cNvSpPr>
            <p:nvPr/>
          </p:nvSpPr>
          <p:spPr bwMode="auto">
            <a:xfrm>
              <a:off x="2016900" y="3892350"/>
              <a:ext cx="6591250" cy="25"/>
            </a:xfrm>
            <a:custGeom>
              <a:avLst/>
              <a:gdLst>
                <a:gd name="T0" fmla="*/ 1 w 263650"/>
                <a:gd name="T1" fmla="*/ 1 h 1"/>
                <a:gd name="T2" fmla="*/ 263649 w 263650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686;p27"/>
            <p:cNvSpPr>
              <a:spLocks/>
            </p:cNvSpPr>
            <p:nvPr/>
          </p:nvSpPr>
          <p:spPr bwMode="auto">
            <a:xfrm>
              <a:off x="2016900" y="4037775"/>
              <a:ext cx="6591250" cy="25"/>
            </a:xfrm>
            <a:custGeom>
              <a:avLst/>
              <a:gdLst>
                <a:gd name="T0" fmla="*/ 1 w 263650"/>
                <a:gd name="T1" fmla="*/ 0 h 1"/>
                <a:gd name="T2" fmla="*/ 263649 w 26365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87;p27"/>
            <p:cNvSpPr>
              <a:spLocks/>
            </p:cNvSpPr>
            <p:nvPr/>
          </p:nvSpPr>
          <p:spPr bwMode="auto">
            <a:xfrm>
              <a:off x="2892250" y="1269275"/>
              <a:ext cx="25" cy="2916825"/>
            </a:xfrm>
            <a:custGeom>
              <a:avLst/>
              <a:gdLst>
                <a:gd name="T0" fmla="*/ 0 w 1"/>
                <a:gd name="T1" fmla="*/ 0 h 116673"/>
                <a:gd name="T2" fmla="*/ 0 w 1"/>
                <a:gd name="T3" fmla="*/ 116673 h 116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16673" fill="none" extrusionOk="0">
                  <a:moveTo>
                    <a:pt x="0" y="0"/>
                  </a:moveTo>
                  <a:lnTo>
                    <a:pt x="0" y="116673"/>
                  </a:lnTo>
                </a:path>
              </a:pathLst>
            </a:custGeom>
            <a:solidFill>
              <a:srgbClr val="E72D53"/>
            </a:solidFill>
            <a:ln w="18900" cap="flat" cmpd="sng">
              <a:solidFill>
                <a:srgbClr val="E72D53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688" name="Google Shape;688;p27"/>
          <p:cNvSpPr txBox="1">
            <a:spLocks noGrp="1"/>
          </p:cNvSpPr>
          <p:nvPr>
            <p:ph type="title"/>
          </p:nvPr>
        </p:nvSpPr>
        <p:spPr>
          <a:xfrm rot="-261720">
            <a:off x="1158379" y="948962"/>
            <a:ext cx="2335064" cy="1330424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9" name="Google Shape;689;p27"/>
          <p:cNvSpPr txBox="1">
            <a:spLocks noGrp="1"/>
          </p:cNvSpPr>
          <p:nvPr>
            <p:ph type="subTitle" idx="1"/>
          </p:nvPr>
        </p:nvSpPr>
        <p:spPr>
          <a:xfrm rot="251627" flipH="1">
            <a:off x="3954550" y="1653916"/>
            <a:ext cx="2875700" cy="2012975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609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F6F62-0A7F-4A3D-B072-0BAEB29446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0746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9507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bg1"/>
        </a:solidFill>
        <a:effectLst/>
      </p:bgPr>
    </p:bg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4902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3;p11"/>
          <p:cNvSpPr>
            <a:spLocks noChangeArrowheads="1"/>
          </p:cNvSpPr>
          <p:nvPr/>
        </p:nvSpPr>
        <p:spPr bwMode="auto">
          <a:xfrm>
            <a:off x="1957388" y="3454400"/>
            <a:ext cx="5229225" cy="1057275"/>
          </a:xfrm>
          <a:prstGeom prst="rect">
            <a:avLst/>
          </a:prstGeom>
          <a:solidFill>
            <a:srgbClr val="5B72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4" name="Google Shape;54;p11"/>
          <p:cNvSpPr txBox="1">
            <a:spLocks noGrp="1"/>
          </p:cNvSpPr>
          <p:nvPr>
            <p:ph type="subTitle" idx="1"/>
          </p:nvPr>
        </p:nvSpPr>
        <p:spPr>
          <a:xfrm>
            <a:off x="2189400" y="3800650"/>
            <a:ext cx="4765200" cy="36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400"/>
              <a:buNone/>
              <a:defRPr sz="2400">
                <a:solidFill>
                  <a:srgbClr val="5B72B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162545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6987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29700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4899825" y="2480450"/>
            <a:ext cx="2759400" cy="577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258677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956412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B65E1AA-43D2-4CCF-A794-6245CCA96551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405468A-6BD3-431F-A3A2-89A5875C9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699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5098E04-58F0-4084-8FB7-9E042049A4F1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368179C-3702-4AD8-9C4C-0C5BFA994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173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F1AD1C4-7AFD-44FD-82A4-0AD4C5091817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6B4646F-A267-49CC-B525-7E6E10B4E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3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18394-510F-4181-8C57-06A5DF4BF6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8762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9F88C64-77C6-4E15-940F-BF0DC4C7817F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7D1D658-355E-4896-974D-6E7B28168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470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7ED93A5-7F27-4D4C-8E69-DFF81B3BBDAC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DDF83B-33DA-42D5-AD0C-A61DBCEC8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894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1F8AC12-6CB0-46EB-B14A-0F1B2F358D0A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43F59D7-1617-41CB-AEC0-45611B1FC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09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967F27A-6038-4190-8894-6C0A41AA11CE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B8D74C-40B6-45C5-BB5A-8312DC065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908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431B1BD-CDB0-4EE5-9098-B87964A62448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31FE8AE-64EE-4076-B368-8EBB3F292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609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C4D4EBE-012B-46A4-A886-4B5343AB2EE8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42318E-C389-4680-B149-F3C9F784C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623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351E25B-C179-46C6-8823-0B959D7C8AE0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07747BE-92E0-4490-8331-B5507D426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052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AC6E997-E732-4B0A-9BDB-300E1ECFF361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7A0DE9C-BB77-44B1-8D1A-63D7D6000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445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54872A8-918C-4A11-B190-50EBF52EE6D3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DA55A6E-2C89-4759-B333-7A32D5D62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201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C419538-082B-4D7E-8937-6FB434BD22C6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2EB2A82-9E43-4631-A7F8-6F946BCF5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8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AE520-F6D0-485A-BFC1-F173231B01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3025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04894D-D2DD-47D9-AD1B-9129C4A2B169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CA9D2A-85FB-4290-A9A4-3DF047BA5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522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36953D3-C8B1-4ED6-9295-5D7F32E034EA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C0CEFEA-FE06-43F2-B0C7-94D9FA3AF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506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30C67B6-9479-468C-942D-8C13EEDED616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0080836-81C1-4148-8EC2-DFD0E8A76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782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2DE7A23-C3A0-4F38-A73E-F4B619BF95A5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4AFA01C-FD9C-421F-A1B5-2A2F67877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162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7720833-DA82-4E49-BCCD-661FF1A4F9B8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B838CB0-3AA5-48A9-B746-389246289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642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FF3A5A3-D9E1-4799-896C-F77FB405C1B8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A6E4E41-BF1A-4A78-8658-6A4E95E1D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710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0E879AD-6B5C-4659-8C3F-929B79629F70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CA30764-369F-4441-A67E-45F7A8BA9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811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7ACA287-7C44-403B-BE09-C5FB6BD351E8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A53EF6C-582C-4B18-95D3-C94658730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736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1418AB5-58E8-4BD4-A204-41265BE8B0F3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FA5E37-BD4D-4603-B509-C087FD53D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5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E4456-C2DC-4770-AC2A-B6A7889ED7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86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23425-D947-4D1E-A559-D4A3534EA2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82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228600"/>
            <a:ext cx="7615237" cy="830263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/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/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/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/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/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6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80E29CB-0205-4C37-B1F9-691BA88CFB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panose="020B0604020202020204" pitchFamily="34" charset="0"/>
            </a:endParaRPr>
          </a:p>
        </p:txBody>
      </p:sp>
      <p:sp>
        <p:nvSpPr>
          <p:cNvPr id="2051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55" r:id="rId6"/>
    <p:sldLayoutId id="2147483956" r:id="rId7"/>
    <p:sldLayoutId id="2147483957" r:id="rId8"/>
    <p:sldLayoutId id="2147483971" r:id="rId9"/>
    <p:sldLayoutId id="2147483958" r:id="rId10"/>
    <p:sldLayoutId id="2147483972" r:id="rId11"/>
    <p:sldLayoutId id="2147483973" r:id="rId12"/>
    <p:sldLayoutId id="2147483959" r:id="rId13"/>
    <p:sldLayoutId id="2147483974" r:id="rId14"/>
    <p:sldLayoutId id="2147483975" r:id="rId15"/>
    <p:sldLayoutId id="2147483976" r:id="rId16"/>
    <p:sldLayoutId id="2147483977" r:id="rId17"/>
    <p:sldLayoutId id="2147483978" r:id="rId18"/>
    <p:sldLayoutId id="2147483979" r:id="rId19"/>
    <p:sldLayoutId id="2147483980" r:id="rId20"/>
    <p:sldLayoutId id="2147483981" r:id="rId21"/>
    <p:sldLayoutId id="2147483982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panose="020B0604020202020204" pitchFamily="34" charset="0"/>
            </a:endParaRPr>
          </a:p>
        </p:txBody>
      </p:sp>
      <p:sp>
        <p:nvSpPr>
          <p:cNvPr id="3075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60" r:id="rId6"/>
    <p:sldLayoutId id="2147483961" r:id="rId7"/>
    <p:sldLayoutId id="2147483962" r:id="rId8"/>
    <p:sldLayoutId id="2147483988" r:id="rId9"/>
    <p:sldLayoutId id="2147483963" r:id="rId10"/>
    <p:sldLayoutId id="2147483989" r:id="rId11"/>
    <p:sldLayoutId id="2147483990" r:id="rId12"/>
    <p:sldLayoutId id="2147483964" r:id="rId13"/>
    <p:sldLayoutId id="2147483991" r:id="rId14"/>
    <p:sldLayoutId id="2147483992" r:id="rId15"/>
    <p:sldLayoutId id="2147483993" r:id="rId16"/>
    <p:sldLayoutId id="2147483994" r:id="rId17"/>
    <p:sldLayoutId id="2147483995" r:id="rId18"/>
    <p:sldLayoutId id="2147483996" r:id="rId19"/>
    <p:sldLayoutId id="2147483997" r:id="rId20"/>
    <p:sldLayoutId id="2147483998" r:id="rId21"/>
    <p:sldLayoutId id="2147483999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3DBFC0-42C6-4CDF-84E6-65CC9B73F2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329D89-490C-49D2-BB3F-215A7C5F9F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oogle Shape;702;p32"/>
          <p:cNvGrpSpPr>
            <a:grpSpLocks/>
          </p:cNvGrpSpPr>
          <p:nvPr/>
        </p:nvGrpSpPr>
        <p:grpSpPr bwMode="auto">
          <a:xfrm>
            <a:off x="7370763" y="74613"/>
            <a:ext cx="1801812" cy="1808162"/>
            <a:chOff x="6966933" y="849500"/>
            <a:chExt cx="1801551" cy="1807551"/>
          </a:xfrm>
        </p:grpSpPr>
        <p:grpSp>
          <p:nvGrpSpPr>
            <p:cNvPr id="65552" name="Google Shape;703;p32"/>
            <p:cNvGrpSpPr>
              <a:grpSpLocks/>
            </p:cNvGrpSpPr>
            <p:nvPr/>
          </p:nvGrpSpPr>
          <p:grpSpPr bwMode="auto">
            <a:xfrm rot="475911">
              <a:off x="7069452" y="952018"/>
              <a:ext cx="1596514" cy="1596514"/>
              <a:chOff x="1189525" y="238125"/>
              <a:chExt cx="5208300" cy="5208300"/>
            </a:xfrm>
          </p:grpSpPr>
          <p:sp>
            <p:nvSpPr>
              <p:cNvPr id="704" name="Google Shape;704;p32"/>
              <p:cNvSpPr/>
              <p:nvPr/>
            </p:nvSpPr>
            <p:spPr>
              <a:xfrm>
                <a:off x="1191934" y="240173"/>
                <a:ext cx="5204037" cy="5208205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208332" extrusionOk="0">
                    <a:moveTo>
                      <a:pt x="208332" y="0"/>
                    </a:moveTo>
                    <a:lnTo>
                      <a:pt x="208332" y="170651"/>
                    </a:lnTo>
                    <a:cubicBezTo>
                      <a:pt x="208332" y="170912"/>
                      <a:pt x="208332" y="171086"/>
                      <a:pt x="208332" y="171260"/>
                    </a:cubicBezTo>
                    <a:cubicBezTo>
                      <a:pt x="208245" y="171695"/>
                      <a:pt x="208158" y="172043"/>
                      <a:pt x="208071" y="172391"/>
                    </a:cubicBezTo>
                    <a:cubicBezTo>
                      <a:pt x="207984" y="172565"/>
                      <a:pt x="207984" y="172740"/>
                      <a:pt x="207897" y="172914"/>
                    </a:cubicBezTo>
                    <a:cubicBezTo>
                      <a:pt x="207897" y="173001"/>
                      <a:pt x="207810" y="173175"/>
                      <a:pt x="207723" y="173349"/>
                    </a:cubicBezTo>
                    <a:cubicBezTo>
                      <a:pt x="207635" y="173523"/>
                      <a:pt x="207548" y="173697"/>
                      <a:pt x="207461" y="173871"/>
                    </a:cubicBezTo>
                    <a:cubicBezTo>
                      <a:pt x="207287" y="174219"/>
                      <a:pt x="207113" y="174480"/>
                      <a:pt x="206852" y="174741"/>
                    </a:cubicBezTo>
                    <a:cubicBezTo>
                      <a:pt x="206765" y="174915"/>
                      <a:pt x="206678" y="175002"/>
                      <a:pt x="206591" y="175176"/>
                    </a:cubicBezTo>
                    <a:cubicBezTo>
                      <a:pt x="206330" y="175350"/>
                      <a:pt x="206156" y="175611"/>
                      <a:pt x="205895" y="175785"/>
                    </a:cubicBezTo>
                    <a:cubicBezTo>
                      <a:pt x="205808" y="175872"/>
                      <a:pt x="205721" y="175959"/>
                      <a:pt x="205547" y="176046"/>
                    </a:cubicBezTo>
                    <a:cubicBezTo>
                      <a:pt x="205460" y="176133"/>
                      <a:pt x="205373" y="176220"/>
                      <a:pt x="205199" y="176307"/>
                    </a:cubicBezTo>
                    <a:lnTo>
                      <a:pt x="204851" y="176569"/>
                    </a:lnTo>
                    <a:cubicBezTo>
                      <a:pt x="204416" y="176743"/>
                      <a:pt x="204068" y="176917"/>
                      <a:pt x="203632" y="177091"/>
                    </a:cubicBezTo>
                    <a:cubicBezTo>
                      <a:pt x="203458" y="177091"/>
                      <a:pt x="203371" y="177178"/>
                      <a:pt x="203197" y="177178"/>
                    </a:cubicBezTo>
                    <a:lnTo>
                      <a:pt x="202849" y="177265"/>
                    </a:lnTo>
                    <a:cubicBezTo>
                      <a:pt x="202675" y="177265"/>
                      <a:pt x="202588" y="177265"/>
                      <a:pt x="202414" y="177265"/>
                    </a:cubicBezTo>
                    <a:cubicBezTo>
                      <a:pt x="202327" y="177265"/>
                      <a:pt x="202240" y="177265"/>
                      <a:pt x="202153" y="177265"/>
                    </a:cubicBezTo>
                    <a:lnTo>
                      <a:pt x="201892" y="177265"/>
                    </a:lnTo>
                    <a:lnTo>
                      <a:pt x="201283" y="177265"/>
                    </a:lnTo>
                    <a:cubicBezTo>
                      <a:pt x="200848" y="177265"/>
                      <a:pt x="200500" y="177178"/>
                      <a:pt x="200065" y="177091"/>
                    </a:cubicBezTo>
                    <a:cubicBezTo>
                      <a:pt x="199978" y="177004"/>
                      <a:pt x="199890" y="177004"/>
                      <a:pt x="199716" y="176917"/>
                    </a:cubicBezTo>
                    <a:cubicBezTo>
                      <a:pt x="194147" y="175089"/>
                      <a:pt x="189187" y="166996"/>
                      <a:pt x="189187" y="166996"/>
                    </a:cubicBezTo>
                    <a:cubicBezTo>
                      <a:pt x="189187" y="166996"/>
                      <a:pt x="120178" y="208332"/>
                      <a:pt x="37594" y="208332"/>
                    </a:cubicBezTo>
                    <a:lnTo>
                      <a:pt x="0" y="2083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100013" dist="19050" dir="5400000" algn="bl" rotWithShape="0">
                  <a:srgbClr val="999999">
                    <a:alpha val="48000"/>
                  </a:srgbClr>
                </a:outerShdw>
              </a:effectLst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32"/>
              <p:cNvSpPr/>
              <p:nvPr/>
            </p:nvSpPr>
            <p:spPr>
              <a:xfrm>
                <a:off x="6215488" y="4669553"/>
                <a:ext cx="20713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" extrusionOk="0">
                    <a:moveTo>
                      <a:pt x="871" y="1"/>
                    </a:moveTo>
                    <a:cubicBezTo>
                      <a:pt x="784" y="1"/>
                      <a:pt x="697" y="1"/>
                      <a:pt x="610" y="1"/>
                    </a:cubicBezTo>
                    <a:cubicBezTo>
                      <a:pt x="349" y="1"/>
                      <a:pt x="175" y="1"/>
                      <a:pt x="1" y="1"/>
                    </a:cubicBezTo>
                    <a:lnTo>
                      <a:pt x="610" y="1"/>
                    </a:lnTo>
                    <a:close/>
                  </a:path>
                </a:pathLst>
              </a:custGeom>
              <a:solidFill>
                <a:srgbClr val="F0DC7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32"/>
              <p:cNvSpPr/>
              <p:nvPr/>
            </p:nvSpPr>
            <p:spPr>
              <a:xfrm>
                <a:off x="1188668" y="235833"/>
                <a:ext cx="5204037" cy="968124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38638" extrusionOk="0">
                    <a:moveTo>
                      <a:pt x="0" y="0"/>
                    </a:moveTo>
                    <a:lnTo>
                      <a:pt x="208332" y="0"/>
                    </a:lnTo>
                    <a:lnTo>
                      <a:pt x="208332" y="38638"/>
                    </a:lnTo>
                    <a:lnTo>
                      <a:pt x="0" y="38638"/>
                    </a:lnTo>
                    <a:close/>
                  </a:path>
                </a:pathLst>
              </a:custGeom>
              <a:gradFill>
                <a:gsLst>
                  <a:gs pos="0">
                    <a:srgbClr val="FFE49E"/>
                  </a:gs>
                  <a:gs pos="100000">
                    <a:srgbClr val="DAC489">
                      <a:alpha val="3098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32"/>
              <p:cNvSpPr/>
              <p:nvPr/>
            </p:nvSpPr>
            <p:spPr>
              <a:xfrm>
                <a:off x="2125691" y="4404927"/>
                <a:ext cx="4266791" cy="1040604"/>
              </a:xfrm>
              <a:custGeom>
                <a:avLst/>
                <a:gdLst/>
                <a:ahLst/>
                <a:cxnLst/>
                <a:rect l="l" t="t" r="r" b="b"/>
                <a:pathLst>
                  <a:path w="170739" h="41598" extrusionOk="0">
                    <a:moveTo>
                      <a:pt x="170739" y="3917"/>
                    </a:moveTo>
                    <a:lnTo>
                      <a:pt x="170739" y="8877"/>
                    </a:lnTo>
                    <a:cubicBezTo>
                      <a:pt x="170042" y="20973"/>
                      <a:pt x="153073" y="25760"/>
                      <a:pt x="133928" y="30894"/>
                    </a:cubicBezTo>
                    <a:cubicBezTo>
                      <a:pt x="115392" y="35854"/>
                      <a:pt x="63179" y="41598"/>
                      <a:pt x="44121" y="41598"/>
                    </a:cubicBezTo>
                    <a:lnTo>
                      <a:pt x="1" y="41598"/>
                    </a:lnTo>
                    <a:cubicBezTo>
                      <a:pt x="82585" y="41598"/>
                      <a:pt x="151594" y="1"/>
                      <a:pt x="151594" y="1"/>
                    </a:cubicBezTo>
                    <a:cubicBezTo>
                      <a:pt x="151594" y="1"/>
                      <a:pt x="156554" y="8442"/>
                      <a:pt x="162123" y="10183"/>
                    </a:cubicBezTo>
                    <a:cubicBezTo>
                      <a:pt x="162297" y="10270"/>
                      <a:pt x="162385" y="10270"/>
                      <a:pt x="162472" y="10357"/>
                    </a:cubicBezTo>
                    <a:cubicBezTo>
                      <a:pt x="162733" y="10357"/>
                      <a:pt x="162907" y="10444"/>
                      <a:pt x="163081" y="10444"/>
                    </a:cubicBezTo>
                    <a:cubicBezTo>
                      <a:pt x="163342" y="10531"/>
                      <a:pt x="163516" y="10531"/>
                      <a:pt x="163690" y="10531"/>
                    </a:cubicBezTo>
                    <a:cubicBezTo>
                      <a:pt x="163864" y="10531"/>
                      <a:pt x="164038" y="10531"/>
                      <a:pt x="164212" y="10531"/>
                    </a:cubicBezTo>
                    <a:lnTo>
                      <a:pt x="164560" y="10531"/>
                    </a:lnTo>
                    <a:cubicBezTo>
                      <a:pt x="164647" y="10531"/>
                      <a:pt x="164734" y="10531"/>
                      <a:pt x="164821" y="10531"/>
                    </a:cubicBezTo>
                    <a:cubicBezTo>
                      <a:pt x="164995" y="10531"/>
                      <a:pt x="165082" y="10531"/>
                      <a:pt x="165256" y="10531"/>
                    </a:cubicBezTo>
                    <a:lnTo>
                      <a:pt x="165604" y="10444"/>
                    </a:lnTo>
                    <a:cubicBezTo>
                      <a:pt x="165778" y="10444"/>
                      <a:pt x="165865" y="10444"/>
                      <a:pt x="166039" y="10357"/>
                    </a:cubicBezTo>
                    <a:cubicBezTo>
                      <a:pt x="166475" y="10270"/>
                      <a:pt x="166823" y="10096"/>
                      <a:pt x="167258" y="9835"/>
                    </a:cubicBezTo>
                    <a:cubicBezTo>
                      <a:pt x="167345" y="9747"/>
                      <a:pt x="167519" y="9660"/>
                      <a:pt x="167606" y="9573"/>
                    </a:cubicBezTo>
                    <a:cubicBezTo>
                      <a:pt x="167780" y="9573"/>
                      <a:pt x="167867" y="9486"/>
                      <a:pt x="167954" y="9312"/>
                    </a:cubicBezTo>
                    <a:cubicBezTo>
                      <a:pt x="168128" y="9225"/>
                      <a:pt x="168215" y="9138"/>
                      <a:pt x="168302" y="9051"/>
                    </a:cubicBezTo>
                    <a:cubicBezTo>
                      <a:pt x="168563" y="8877"/>
                      <a:pt x="168737" y="8616"/>
                      <a:pt x="168998" y="8442"/>
                    </a:cubicBezTo>
                    <a:cubicBezTo>
                      <a:pt x="169085" y="8268"/>
                      <a:pt x="169172" y="8181"/>
                      <a:pt x="169259" y="8007"/>
                    </a:cubicBezTo>
                    <a:cubicBezTo>
                      <a:pt x="169520" y="7746"/>
                      <a:pt x="169694" y="7485"/>
                      <a:pt x="169868" y="7137"/>
                    </a:cubicBezTo>
                    <a:cubicBezTo>
                      <a:pt x="169955" y="6963"/>
                      <a:pt x="170042" y="6789"/>
                      <a:pt x="170130" y="6615"/>
                    </a:cubicBezTo>
                    <a:cubicBezTo>
                      <a:pt x="170217" y="6441"/>
                      <a:pt x="170217" y="6267"/>
                      <a:pt x="170304" y="6180"/>
                    </a:cubicBezTo>
                    <a:cubicBezTo>
                      <a:pt x="170391" y="6006"/>
                      <a:pt x="170391" y="5831"/>
                      <a:pt x="170478" y="5657"/>
                    </a:cubicBezTo>
                    <a:cubicBezTo>
                      <a:pt x="170565" y="5309"/>
                      <a:pt x="170652" y="4961"/>
                      <a:pt x="170739" y="4526"/>
                    </a:cubicBezTo>
                    <a:cubicBezTo>
                      <a:pt x="170739" y="4352"/>
                      <a:pt x="170739" y="4178"/>
                      <a:pt x="170739" y="3917"/>
                    </a:cubicBez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30000"/>
                  </a:srgbClr>
                </a:outerShdw>
              </a:effectLst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08" name="Google Shape;708;p32"/>
            <p:cNvSpPr/>
            <p:nvPr/>
          </p:nvSpPr>
          <p:spPr>
            <a:xfrm rot="475911">
              <a:off x="7268514" y="2249202"/>
              <a:ext cx="1307911" cy="318979"/>
            </a:xfrm>
            <a:custGeom>
              <a:avLst/>
              <a:gdLst/>
              <a:ahLst/>
              <a:cxnLst/>
              <a:rect l="l" t="t" r="r" b="b"/>
              <a:pathLst>
                <a:path w="170739" h="41598" extrusionOk="0">
                  <a:moveTo>
                    <a:pt x="170739" y="3917"/>
                  </a:moveTo>
                  <a:lnTo>
                    <a:pt x="170739" y="8877"/>
                  </a:lnTo>
                  <a:cubicBezTo>
                    <a:pt x="170042" y="20973"/>
                    <a:pt x="153073" y="25760"/>
                    <a:pt x="133928" y="30894"/>
                  </a:cubicBezTo>
                  <a:cubicBezTo>
                    <a:pt x="115392" y="35854"/>
                    <a:pt x="63179" y="41598"/>
                    <a:pt x="44121" y="41598"/>
                  </a:cubicBezTo>
                  <a:lnTo>
                    <a:pt x="1" y="41598"/>
                  </a:lnTo>
                  <a:cubicBezTo>
                    <a:pt x="82585" y="41598"/>
                    <a:pt x="151594" y="1"/>
                    <a:pt x="151594" y="1"/>
                  </a:cubicBezTo>
                  <a:cubicBezTo>
                    <a:pt x="151594" y="1"/>
                    <a:pt x="156554" y="8442"/>
                    <a:pt x="162123" y="10183"/>
                  </a:cubicBezTo>
                  <a:cubicBezTo>
                    <a:pt x="162297" y="10270"/>
                    <a:pt x="162385" y="10270"/>
                    <a:pt x="162472" y="10357"/>
                  </a:cubicBezTo>
                  <a:cubicBezTo>
                    <a:pt x="162733" y="10357"/>
                    <a:pt x="162907" y="10444"/>
                    <a:pt x="163081" y="10444"/>
                  </a:cubicBezTo>
                  <a:cubicBezTo>
                    <a:pt x="163342" y="10531"/>
                    <a:pt x="163516" y="10531"/>
                    <a:pt x="163690" y="10531"/>
                  </a:cubicBezTo>
                  <a:cubicBezTo>
                    <a:pt x="163864" y="10531"/>
                    <a:pt x="164038" y="10531"/>
                    <a:pt x="164212" y="10531"/>
                  </a:cubicBezTo>
                  <a:lnTo>
                    <a:pt x="164560" y="10531"/>
                  </a:lnTo>
                  <a:cubicBezTo>
                    <a:pt x="164647" y="10531"/>
                    <a:pt x="164734" y="10531"/>
                    <a:pt x="164821" y="10531"/>
                  </a:cubicBezTo>
                  <a:cubicBezTo>
                    <a:pt x="164995" y="10531"/>
                    <a:pt x="165082" y="10531"/>
                    <a:pt x="165256" y="10531"/>
                  </a:cubicBezTo>
                  <a:lnTo>
                    <a:pt x="165604" y="10444"/>
                  </a:lnTo>
                  <a:cubicBezTo>
                    <a:pt x="165778" y="10444"/>
                    <a:pt x="165865" y="10444"/>
                    <a:pt x="166039" y="10357"/>
                  </a:cubicBezTo>
                  <a:cubicBezTo>
                    <a:pt x="166475" y="10270"/>
                    <a:pt x="166823" y="10096"/>
                    <a:pt x="167258" y="9835"/>
                  </a:cubicBezTo>
                  <a:cubicBezTo>
                    <a:pt x="167345" y="9747"/>
                    <a:pt x="167519" y="9660"/>
                    <a:pt x="167606" y="9573"/>
                  </a:cubicBezTo>
                  <a:cubicBezTo>
                    <a:pt x="167780" y="9573"/>
                    <a:pt x="167867" y="9486"/>
                    <a:pt x="167954" y="9312"/>
                  </a:cubicBezTo>
                  <a:cubicBezTo>
                    <a:pt x="168128" y="9225"/>
                    <a:pt x="168215" y="9138"/>
                    <a:pt x="168302" y="9051"/>
                  </a:cubicBezTo>
                  <a:cubicBezTo>
                    <a:pt x="168563" y="8877"/>
                    <a:pt x="168737" y="8616"/>
                    <a:pt x="168998" y="8442"/>
                  </a:cubicBezTo>
                  <a:cubicBezTo>
                    <a:pt x="169085" y="8268"/>
                    <a:pt x="169172" y="8181"/>
                    <a:pt x="169259" y="8007"/>
                  </a:cubicBezTo>
                  <a:cubicBezTo>
                    <a:pt x="169520" y="7746"/>
                    <a:pt x="169694" y="7485"/>
                    <a:pt x="169868" y="7137"/>
                  </a:cubicBezTo>
                  <a:cubicBezTo>
                    <a:pt x="169955" y="6963"/>
                    <a:pt x="170042" y="6789"/>
                    <a:pt x="170130" y="6615"/>
                  </a:cubicBezTo>
                  <a:cubicBezTo>
                    <a:pt x="170217" y="6441"/>
                    <a:pt x="170217" y="6267"/>
                    <a:pt x="170304" y="6180"/>
                  </a:cubicBezTo>
                  <a:cubicBezTo>
                    <a:pt x="170391" y="6006"/>
                    <a:pt x="170391" y="5831"/>
                    <a:pt x="170478" y="5657"/>
                  </a:cubicBezTo>
                  <a:cubicBezTo>
                    <a:pt x="170565" y="5309"/>
                    <a:pt x="170652" y="4961"/>
                    <a:pt x="170739" y="4526"/>
                  </a:cubicBezTo>
                  <a:cubicBezTo>
                    <a:pt x="170739" y="4352"/>
                    <a:pt x="170739" y="4178"/>
                    <a:pt x="170739" y="3917"/>
                  </a:cubicBezTo>
                  <a:close/>
                </a:path>
              </a:pathLst>
            </a:custGeom>
            <a:solidFill>
              <a:srgbClr val="F7D37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09" name="Google Shape;709;p32"/>
          <p:cNvSpPr/>
          <p:nvPr/>
        </p:nvSpPr>
        <p:spPr>
          <a:xfrm rot="5920567">
            <a:off x="7639844" y="283369"/>
            <a:ext cx="295275" cy="760413"/>
          </a:xfrm>
          <a:custGeom>
            <a:avLst/>
            <a:gdLst/>
            <a:ahLst/>
            <a:cxnLst/>
            <a:rect l="l" t="t" r="r" b="b"/>
            <a:pathLst>
              <a:path w="45249" h="87700" extrusionOk="0">
                <a:moveTo>
                  <a:pt x="676" y="1"/>
                </a:moveTo>
                <a:lnTo>
                  <a:pt x="193" y="290"/>
                </a:lnTo>
                <a:lnTo>
                  <a:pt x="1" y="387"/>
                </a:lnTo>
                <a:lnTo>
                  <a:pt x="3088" y="82489"/>
                </a:lnTo>
                <a:lnTo>
                  <a:pt x="3667" y="82972"/>
                </a:lnTo>
                <a:lnTo>
                  <a:pt x="4149" y="82586"/>
                </a:lnTo>
                <a:lnTo>
                  <a:pt x="4631" y="82296"/>
                </a:lnTo>
                <a:lnTo>
                  <a:pt x="5114" y="82682"/>
                </a:lnTo>
                <a:lnTo>
                  <a:pt x="5693" y="83165"/>
                </a:lnTo>
                <a:lnTo>
                  <a:pt x="6175" y="82875"/>
                </a:lnTo>
                <a:lnTo>
                  <a:pt x="6657" y="82489"/>
                </a:lnTo>
                <a:lnTo>
                  <a:pt x="7236" y="82972"/>
                </a:lnTo>
                <a:lnTo>
                  <a:pt x="7719" y="83358"/>
                </a:lnTo>
                <a:lnTo>
                  <a:pt x="8201" y="83068"/>
                </a:lnTo>
                <a:lnTo>
                  <a:pt x="8683" y="82779"/>
                </a:lnTo>
                <a:lnTo>
                  <a:pt x="9262" y="83165"/>
                </a:lnTo>
                <a:lnTo>
                  <a:pt x="9745" y="83647"/>
                </a:lnTo>
                <a:lnTo>
                  <a:pt x="10227" y="83358"/>
                </a:lnTo>
                <a:lnTo>
                  <a:pt x="10806" y="82972"/>
                </a:lnTo>
                <a:lnTo>
                  <a:pt x="11288" y="83454"/>
                </a:lnTo>
                <a:lnTo>
                  <a:pt x="11771" y="83840"/>
                </a:lnTo>
                <a:lnTo>
                  <a:pt x="11867" y="83840"/>
                </a:lnTo>
                <a:lnTo>
                  <a:pt x="12350" y="83550"/>
                </a:lnTo>
                <a:lnTo>
                  <a:pt x="12832" y="83261"/>
                </a:lnTo>
                <a:lnTo>
                  <a:pt x="13314" y="83647"/>
                </a:lnTo>
                <a:lnTo>
                  <a:pt x="13797" y="84129"/>
                </a:lnTo>
                <a:lnTo>
                  <a:pt x="13893" y="84129"/>
                </a:lnTo>
                <a:lnTo>
                  <a:pt x="14376" y="83743"/>
                </a:lnTo>
                <a:lnTo>
                  <a:pt x="14858" y="83454"/>
                </a:lnTo>
                <a:lnTo>
                  <a:pt x="15340" y="83936"/>
                </a:lnTo>
                <a:lnTo>
                  <a:pt x="15919" y="84322"/>
                </a:lnTo>
                <a:lnTo>
                  <a:pt x="16402" y="84033"/>
                </a:lnTo>
                <a:lnTo>
                  <a:pt x="16884" y="83743"/>
                </a:lnTo>
                <a:lnTo>
                  <a:pt x="17366" y="84129"/>
                </a:lnTo>
                <a:lnTo>
                  <a:pt x="17945" y="84612"/>
                </a:lnTo>
                <a:lnTo>
                  <a:pt x="18428" y="84226"/>
                </a:lnTo>
                <a:lnTo>
                  <a:pt x="18910" y="83936"/>
                </a:lnTo>
                <a:lnTo>
                  <a:pt x="19392" y="84322"/>
                </a:lnTo>
                <a:lnTo>
                  <a:pt x="19971" y="84805"/>
                </a:lnTo>
                <a:lnTo>
                  <a:pt x="20454" y="84515"/>
                </a:lnTo>
                <a:lnTo>
                  <a:pt x="20936" y="84226"/>
                </a:lnTo>
                <a:lnTo>
                  <a:pt x="21515" y="84612"/>
                </a:lnTo>
                <a:lnTo>
                  <a:pt x="21997" y="85094"/>
                </a:lnTo>
                <a:lnTo>
                  <a:pt x="22480" y="84708"/>
                </a:lnTo>
                <a:lnTo>
                  <a:pt x="22962" y="84419"/>
                </a:lnTo>
                <a:lnTo>
                  <a:pt x="23541" y="84901"/>
                </a:lnTo>
                <a:lnTo>
                  <a:pt x="24023" y="85287"/>
                </a:lnTo>
                <a:lnTo>
                  <a:pt x="24120" y="85287"/>
                </a:lnTo>
                <a:lnTo>
                  <a:pt x="24602" y="84998"/>
                </a:lnTo>
                <a:lnTo>
                  <a:pt x="25085" y="84612"/>
                </a:lnTo>
                <a:lnTo>
                  <a:pt x="25567" y="85094"/>
                </a:lnTo>
                <a:lnTo>
                  <a:pt x="26049" y="85576"/>
                </a:lnTo>
                <a:lnTo>
                  <a:pt x="26146" y="85576"/>
                </a:lnTo>
                <a:lnTo>
                  <a:pt x="26628" y="85191"/>
                </a:lnTo>
                <a:lnTo>
                  <a:pt x="27111" y="84901"/>
                </a:lnTo>
                <a:lnTo>
                  <a:pt x="27593" y="85287"/>
                </a:lnTo>
                <a:lnTo>
                  <a:pt x="28075" y="85769"/>
                </a:lnTo>
                <a:lnTo>
                  <a:pt x="28172" y="85769"/>
                </a:lnTo>
                <a:lnTo>
                  <a:pt x="28654" y="85480"/>
                </a:lnTo>
                <a:lnTo>
                  <a:pt x="29137" y="85094"/>
                </a:lnTo>
                <a:lnTo>
                  <a:pt x="29619" y="85576"/>
                </a:lnTo>
                <a:lnTo>
                  <a:pt x="30198" y="85962"/>
                </a:lnTo>
                <a:lnTo>
                  <a:pt x="30680" y="85673"/>
                </a:lnTo>
                <a:lnTo>
                  <a:pt x="31163" y="85384"/>
                </a:lnTo>
                <a:lnTo>
                  <a:pt x="31645" y="85769"/>
                </a:lnTo>
                <a:lnTo>
                  <a:pt x="32224" y="86252"/>
                </a:lnTo>
                <a:lnTo>
                  <a:pt x="32706" y="85962"/>
                </a:lnTo>
                <a:lnTo>
                  <a:pt x="33189" y="85576"/>
                </a:lnTo>
                <a:lnTo>
                  <a:pt x="33768" y="86059"/>
                </a:lnTo>
                <a:lnTo>
                  <a:pt x="34250" y="86445"/>
                </a:lnTo>
                <a:lnTo>
                  <a:pt x="34732" y="86155"/>
                </a:lnTo>
                <a:lnTo>
                  <a:pt x="35215" y="85866"/>
                </a:lnTo>
                <a:lnTo>
                  <a:pt x="35794" y="86252"/>
                </a:lnTo>
                <a:lnTo>
                  <a:pt x="36276" y="86734"/>
                </a:lnTo>
                <a:lnTo>
                  <a:pt x="36855" y="86445"/>
                </a:lnTo>
                <a:lnTo>
                  <a:pt x="37337" y="86059"/>
                </a:lnTo>
                <a:lnTo>
                  <a:pt x="37820" y="86541"/>
                </a:lnTo>
                <a:lnTo>
                  <a:pt x="38302" y="86927"/>
                </a:lnTo>
                <a:lnTo>
                  <a:pt x="38398" y="86927"/>
                </a:lnTo>
                <a:lnTo>
                  <a:pt x="38881" y="86638"/>
                </a:lnTo>
                <a:lnTo>
                  <a:pt x="39363" y="86348"/>
                </a:lnTo>
                <a:lnTo>
                  <a:pt x="39846" y="86734"/>
                </a:lnTo>
                <a:lnTo>
                  <a:pt x="40328" y="87217"/>
                </a:lnTo>
                <a:lnTo>
                  <a:pt x="40424" y="87217"/>
                </a:lnTo>
                <a:lnTo>
                  <a:pt x="40907" y="86831"/>
                </a:lnTo>
                <a:lnTo>
                  <a:pt x="41389" y="86541"/>
                </a:lnTo>
                <a:lnTo>
                  <a:pt x="41872" y="87024"/>
                </a:lnTo>
                <a:lnTo>
                  <a:pt x="42450" y="87410"/>
                </a:lnTo>
                <a:lnTo>
                  <a:pt x="42933" y="87120"/>
                </a:lnTo>
                <a:lnTo>
                  <a:pt x="43415" y="86734"/>
                </a:lnTo>
                <a:lnTo>
                  <a:pt x="43898" y="87217"/>
                </a:lnTo>
                <a:lnTo>
                  <a:pt x="44477" y="87603"/>
                </a:lnTo>
                <a:lnTo>
                  <a:pt x="44477" y="87699"/>
                </a:lnTo>
                <a:lnTo>
                  <a:pt x="44959" y="87313"/>
                </a:lnTo>
                <a:lnTo>
                  <a:pt x="45248" y="87120"/>
                </a:lnTo>
                <a:lnTo>
                  <a:pt x="42258" y="5403"/>
                </a:lnTo>
                <a:lnTo>
                  <a:pt x="41968" y="5210"/>
                </a:lnTo>
                <a:lnTo>
                  <a:pt x="41486" y="4728"/>
                </a:lnTo>
                <a:lnTo>
                  <a:pt x="41003" y="5017"/>
                </a:lnTo>
                <a:lnTo>
                  <a:pt x="40521" y="5403"/>
                </a:lnTo>
                <a:lnTo>
                  <a:pt x="39942" y="4921"/>
                </a:lnTo>
                <a:lnTo>
                  <a:pt x="39460" y="4535"/>
                </a:lnTo>
                <a:lnTo>
                  <a:pt x="38977" y="4824"/>
                </a:lnTo>
                <a:lnTo>
                  <a:pt x="38398" y="5114"/>
                </a:lnTo>
                <a:lnTo>
                  <a:pt x="37916" y="4728"/>
                </a:lnTo>
                <a:lnTo>
                  <a:pt x="37434" y="4246"/>
                </a:lnTo>
                <a:lnTo>
                  <a:pt x="37337" y="4246"/>
                </a:lnTo>
                <a:lnTo>
                  <a:pt x="36855" y="4632"/>
                </a:lnTo>
                <a:lnTo>
                  <a:pt x="36372" y="4921"/>
                </a:lnTo>
                <a:lnTo>
                  <a:pt x="35890" y="4439"/>
                </a:lnTo>
                <a:lnTo>
                  <a:pt x="35408" y="4053"/>
                </a:lnTo>
                <a:lnTo>
                  <a:pt x="35311" y="4053"/>
                </a:lnTo>
                <a:lnTo>
                  <a:pt x="34829" y="4342"/>
                </a:lnTo>
                <a:lnTo>
                  <a:pt x="34346" y="4632"/>
                </a:lnTo>
                <a:lnTo>
                  <a:pt x="33864" y="4246"/>
                </a:lnTo>
                <a:lnTo>
                  <a:pt x="33382" y="3763"/>
                </a:lnTo>
                <a:lnTo>
                  <a:pt x="33285" y="3763"/>
                </a:lnTo>
                <a:lnTo>
                  <a:pt x="32803" y="4149"/>
                </a:lnTo>
                <a:lnTo>
                  <a:pt x="32320" y="4439"/>
                </a:lnTo>
                <a:lnTo>
                  <a:pt x="31838" y="3956"/>
                </a:lnTo>
                <a:lnTo>
                  <a:pt x="31259" y="3570"/>
                </a:lnTo>
                <a:lnTo>
                  <a:pt x="30777" y="3860"/>
                </a:lnTo>
                <a:lnTo>
                  <a:pt x="30294" y="4149"/>
                </a:lnTo>
                <a:lnTo>
                  <a:pt x="29812" y="3763"/>
                </a:lnTo>
                <a:lnTo>
                  <a:pt x="29233" y="3281"/>
                </a:lnTo>
                <a:lnTo>
                  <a:pt x="28751" y="3667"/>
                </a:lnTo>
                <a:lnTo>
                  <a:pt x="28268" y="3956"/>
                </a:lnTo>
                <a:lnTo>
                  <a:pt x="27689" y="3474"/>
                </a:lnTo>
                <a:lnTo>
                  <a:pt x="27207" y="3088"/>
                </a:lnTo>
                <a:lnTo>
                  <a:pt x="26725" y="3377"/>
                </a:lnTo>
                <a:lnTo>
                  <a:pt x="26242" y="3763"/>
                </a:lnTo>
                <a:lnTo>
                  <a:pt x="25663" y="3281"/>
                </a:lnTo>
                <a:lnTo>
                  <a:pt x="25181" y="2895"/>
                </a:lnTo>
                <a:lnTo>
                  <a:pt x="25085" y="2798"/>
                </a:lnTo>
                <a:lnTo>
                  <a:pt x="24602" y="3184"/>
                </a:lnTo>
                <a:lnTo>
                  <a:pt x="24120" y="3474"/>
                </a:lnTo>
                <a:lnTo>
                  <a:pt x="23637" y="3088"/>
                </a:lnTo>
                <a:lnTo>
                  <a:pt x="23155" y="2605"/>
                </a:lnTo>
                <a:lnTo>
                  <a:pt x="23059" y="2605"/>
                </a:lnTo>
                <a:lnTo>
                  <a:pt x="22576" y="2895"/>
                </a:lnTo>
                <a:lnTo>
                  <a:pt x="22094" y="3281"/>
                </a:lnTo>
                <a:lnTo>
                  <a:pt x="21611" y="2798"/>
                </a:lnTo>
                <a:lnTo>
                  <a:pt x="21129" y="2413"/>
                </a:lnTo>
                <a:lnTo>
                  <a:pt x="21033" y="2413"/>
                </a:lnTo>
                <a:lnTo>
                  <a:pt x="20550" y="2702"/>
                </a:lnTo>
                <a:lnTo>
                  <a:pt x="20068" y="2991"/>
                </a:lnTo>
                <a:lnTo>
                  <a:pt x="19585" y="2605"/>
                </a:lnTo>
                <a:lnTo>
                  <a:pt x="19007" y="2123"/>
                </a:lnTo>
                <a:lnTo>
                  <a:pt x="18524" y="2413"/>
                </a:lnTo>
                <a:lnTo>
                  <a:pt x="18042" y="2798"/>
                </a:lnTo>
                <a:lnTo>
                  <a:pt x="17559" y="2316"/>
                </a:lnTo>
                <a:lnTo>
                  <a:pt x="16981" y="1930"/>
                </a:lnTo>
                <a:lnTo>
                  <a:pt x="16498" y="2220"/>
                </a:lnTo>
                <a:lnTo>
                  <a:pt x="16016" y="2509"/>
                </a:lnTo>
                <a:lnTo>
                  <a:pt x="15437" y="2123"/>
                </a:lnTo>
                <a:lnTo>
                  <a:pt x="14955" y="1641"/>
                </a:lnTo>
                <a:lnTo>
                  <a:pt x="14472" y="2027"/>
                </a:lnTo>
                <a:lnTo>
                  <a:pt x="13990" y="2316"/>
                </a:lnTo>
                <a:lnTo>
                  <a:pt x="13411" y="1834"/>
                </a:lnTo>
                <a:lnTo>
                  <a:pt x="12928" y="1448"/>
                </a:lnTo>
                <a:lnTo>
                  <a:pt x="12350" y="1737"/>
                </a:lnTo>
                <a:lnTo>
                  <a:pt x="11867" y="2027"/>
                </a:lnTo>
                <a:lnTo>
                  <a:pt x="11385" y="1641"/>
                </a:lnTo>
                <a:lnTo>
                  <a:pt x="10902" y="1158"/>
                </a:lnTo>
                <a:lnTo>
                  <a:pt x="10806" y="1158"/>
                </a:lnTo>
                <a:lnTo>
                  <a:pt x="10324" y="1448"/>
                </a:lnTo>
                <a:lnTo>
                  <a:pt x="9841" y="1834"/>
                </a:lnTo>
                <a:lnTo>
                  <a:pt x="9359" y="1351"/>
                </a:lnTo>
                <a:lnTo>
                  <a:pt x="8876" y="965"/>
                </a:lnTo>
                <a:lnTo>
                  <a:pt x="8780" y="965"/>
                </a:lnTo>
                <a:lnTo>
                  <a:pt x="8298" y="1255"/>
                </a:lnTo>
                <a:lnTo>
                  <a:pt x="7815" y="1544"/>
                </a:lnTo>
                <a:lnTo>
                  <a:pt x="7333" y="1158"/>
                </a:lnTo>
                <a:lnTo>
                  <a:pt x="6754" y="676"/>
                </a:lnTo>
                <a:lnTo>
                  <a:pt x="6272" y="1062"/>
                </a:lnTo>
                <a:lnTo>
                  <a:pt x="5789" y="1351"/>
                </a:lnTo>
                <a:lnTo>
                  <a:pt x="5307" y="869"/>
                </a:lnTo>
                <a:lnTo>
                  <a:pt x="4728" y="483"/>
                </a:lnTo>
                <a:lnTo>
                  <a:pt x="4246" y="772"/>
                </a:lnTo>
                <a:lnTo>
                  <a:pt x="3763" y="1158"/>
                </a:lnTo>
                <a:lnTo>
                  <a:pt x="3184" y="676"/>
                </a:lnTo>
                <a:lnTo>
                  <a:pt x="2702" y="290"/>
                </a:lnTo>
                <a:lnTo>
                  <a:pt x="2702" y="194"/>
                </a:lnTo>
                <a:lnTo>
                  <a:pt x="2220" y="579"/>
                </a:lnTo>
                <a:lnTo>
                  <a:pt x="1737" y="869"/>
                </a:lnTo>
                <a:lnTo>
                  <a:pt x="1158" y="483"/>
                </a:lnTo>
                <a:lnTo>
                  <a:pt x="676" y="1"/>
                </a:lnTo>
                <a:close/>
              </a:path>
            </a:pathLst>
          </a:custGeom>
          <a:solidFill>
            <a:srgbClr val="FFFFFF">
              <a:alpha val="6927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10" name="Google Shape;710;p32"/>
          <p:cNvSpPr/>
          <p:nvPr/>
        </p:nvSpPr>
        <p:spPr>
          <a:xfrm>
            <a:off x="7088188" y="1039813"/>
            <a:ext cx="969962" cy="915987"/>
          </a:xfrm>
          <a:custGeom>
            <a:avLst/>
            <a:gdLst/>
            <a:ahLst/>
            <a:cxnLst/>
            <a:rect l="l" t="t" r="r" b="b"/>
            <a:pathLst>
              <a:path w="65445" h="61782" extrusionOk="0">
                <a:moveTo>
                  <a:pt x="33201" y="1250"/>
                </a:moveTo>
                <a:lnTo>
                  <a:pt x="33808" y="2605"/>
                </a:lnTo>
                <a:cubicBezTo>
                  <a:pt x="33552" y="2301"/>
                  <a:pt x="33271" y="1974"/>
                  <a:pt x="32968" y="1671"/>
                </a:cubicBezTo>
                <a:lnTo>
                  <a:pt x="33201" y="1250"/>
                </a:lnTo>
                <a:close/>
                <a:moveTo>
                  <a:pt x="34205" y="2651"/>
                </a:moveTo>
                <a:lnTo>
                  <a:pt x="34205" y="2651"/>
                </a:lnTo>
                <a:cubicBezTo>
                  <a:pt x="34859" y="3772"/>
                  <a:pt x="35489" y="4939"/>
                  <a:pt x="36050" y="6107"/>
                </a:cubicBezTo>
                <a:cubicBezTo>
                  <a:pt x="35653" y="5313"/>
                  <a:pt x="35209" y="4519"/>
                  <a:pt x="34696" y="3772"/>
                </a:cubicBezTo>
                <a:lnTo>
                  <a:pt x="34205" y="2651"/>
                </a:lnTo>
                <a:close/>
                <a:moveTo>
                  <a:pt x="36166" y="6317"/>
                </a:moveTo>
                <a:cubicBezTo>
                  <a:pt x="37100" y="8325"/>
                  <a:pt x="37964" y="10380"/>
                  <a:pt x="38711" y="12481"/>
                </a:cubicBezTo>
                <a:cubicBezTo>
                  <a:pt x="38805" y="12738"/>
                  <a:pt x="38898" y="12995"/>
                  <a:pt x="38992" y="13228"/>
                </a:cubicBezTo>
                <a:lnTo>
                  <a:pt x="37707" y="10426"/>
                </a:lnTo>
                <a:cubicBezTo>
                  <a:pt x="37427" y="9516"/>
                  <a:pt x="37124" y="8605"/>
                  <a:pt x="36774" y="7718"/>
                </a:cubicBezTo>
                <a:cubicBezTo>
                  <a:pt x="36563" y="7228"/>
                  <a:pt x="36377" y="6784"/>
                  <a:pt x="36166" y="6317"/>
                </a:cubicBezTo>
                <a:close/>
                <a:moveTo>
                  <a:pt x="33341" y="573"/>
                </a:moveTo>
                <a:cubicBezTo>
                  <a:pt x="35606" y="3469"/>
                  <a:pt x="37497" y="6644"/>
                  <a:pt x="38945" y="10029"/>
                </a:cubicBezTo>
                <a:cubicBezTo>
                  <a:pt x="40182" y="12995"/>
                  <a:pt x="41093" y="16053"/>
                  <a:pt x="41677" y="19205"/>
                </a:cubicBezTo>
                <a:lnTo>
                  <a:pt x="40673" y="16987"/>
                </a:lnTo>
                <a:cubicBezTo>
                  <a:pt x="40509" y="16497"/>
                  <a:pt x="40346" y="16007"/>
                  <a:pt x="40182" y="15516"/>
                </a:cubicBezTo>
                <a:cubicBezTo>
                  <a:pt x="39575" y="13672"/>
                  <a:pt x="38922" y="11851"/>
                  <a:pt x="38221" y="10053"/>
                </a:cubicBezTo>
                <a:cubicBezTo>
                  <a:pt x="36937" y="6737"/>
                  <a:pt x="35303" y="3585"/>
                  <a:pt x="33318" y="620"/>
                </a:cubicBezTo>
                <a:cubicBezTo>
                  <a:pt x="33318" y="597"/>
                  <a:pt x="33341" y="573"/>
                  <a:pt x="33341" y="573"/>
                </a:cubicBezTo>
                <a:close/>
                <a:moveTo>
                  <a:pt x="42260" y="19859"/>
                </a:moveTo>
                <a:lnTo>
                  <a:pt x="42260" y="19859"/>
                </a:lnTo>
                <a:cubicBezTo>
                  <a:pt x="42774" y="19999"/>
                  <a:pt x="43311" y="20116"/>
                  <a:pt x="43848" y="20209"/>
                </a:cubicBezTo>
                <a:lnTo>
                  <a:pt x="43848" y="20233"/>
                </a:lnTo>
                <a:cubicBezTo>
                  <a:pt x="43334" y="20233"/>
                  <a:pt x="42821" y="20256"/>
                  <a:pt x="42307" y="20256"/>
                </a:cubicBezTo>
                <a:cubicBezTo>
                  <a:pt x="42307" y="20139"/>
                  <a:pt x="42260" y="19999"/>
                  <a:pt x="42260" y="19859"/>
                </a:cubicBezTo>
                <a:close/>
                <a:moveTo>
                  <a:pt x="41630" y="19929"/>
                </a:moveTo>
                <a:lnTo>
                  <a:pt x="41630" y="19929"/>
                </a:lnTo>
                <a:cubicBezTo>
                  <a:pt x="41677" y="20046"/>
                  <a:pt x="41747" y="20162"/>
                  <a:pt x="41793" y="20279"/>
                </a:cubicBezTo>
                <a:lnTo>
                  <a:pt x="41723" y="20303"/>
                </a:lnTo>
                <a:cubicBezTo>
                  <a:pt x="41677" y="20162"/>
                  <a:pt x="41653" y="20046"/>
                  <a:pt x="41630" y="19929"/>
                </a:cubicBezTo>
                <a:close/>
                <a:moveTo>
                  <a:pt x="38385" y="12761"/>
                </a:moveTo>
                <a:lnTo>
                  <a:pt x="38385" y="12761"/>
                </a:lnTo>
                <a:cubicBezTo>
                  <a:pt x="38968" y="14069"/>
                  <a:pt x="39575" y="15376"/>
                  <a:pt x="40159" y="16684"/>
                </a:cubicBezTo>
                <a:lnTo>
                  <a:pt x="40859" y="18785"/>
                </a:lnTo>
                <a:cubicBezTo>
                  <a:pt x="40906" y="18972"/>
                  <a:pt x="40976" y="19159"/>
                  <a:pt x="41023" y="19322"/>
                </a:cubicBezTo>
                <a:lnTo>
                  <a:pt x="40906" y="19322"/>
                </a:lnTo>
                <a:cubicBezTo>
                  <a:pt x="40900" y="19320"/>
                  <a:pt x="40894" y="19319"/>
                  <a:pt x="40888" y="19319"/>
                </a:cubicBezTo>
                <a:cubicBezTo>
                  <a:pt x="40829" y="19319"/>
                  <a:pt x="40798" y="19417"/>
                  <a:pt x="40883" y="19439"/>
                </a:cubicBezTo>
                <a:lnTo>
                  <a:pt x="41093" y="19509"/>
                </a:lnTo>
                <a:cubicBezTo>
                  <a:pt x="41163" y="19766"/>
                  <a:pt x="41256" y="20046"/>
                  <a:pt x="41350" y="20303"/>
                </a:cubicBezTo>
                <a:cubicBezTo>
                  <a:pt x="41116" y="20326"/>
                  <a:pt x="40859" y="20326"/>
                  <a:pt x="40626" y="20349"/>
                </a:cubicBezTo>
                <a:cubicBezTo>
                  <a:pt x="40579" y="20256"/>
                  <a:pt x="40533" y="20162"/>
                  <a:pt x="40486" y="20046"/>
                </a:cubicBezTo>
                <a:cubicBezTo>
                  <a:pt x="40276" y="19462"/>
                  <a:pt x="40089" y="18878"/>
                  <a:pt x="39902" y="18271"/>
                </a:cubicBezTo>
                <a:cubicBezTo>
                  <a:pt x="39529" y="17057"/>
                  <a:pt x="39202" y="15843"/>
                  <a:pt x="38875" y="14629"/>
                </a:cubicBezTo>
                <a:cubicBezTo>
                  <a:pt x="38711" y="13999"/>
                  <a:pt x="38548" y="13368"/>
                  <a:pt x="38385" y="12761"/>
                </a:cubicBezTo>
                <a:close/>
                <a:moveTo>
                  <a:pt x="47521" y="19654"/>
                </a:moveTo>
                <a:cubicBezTo>
                  <a:pt x="49456" y="19654"/>
                  <a:pt x="51392" y="19713"/>
                  <a:pt x="53327" y="19836"/>
                </a:cubicBezTo>
                <a:lnTo>
                  <a:pt x="53327" y="19859"/>
                </a:lnTo>
                <a:cubicBezTo>
                  <a:pt x="55195" y="19976"/>
                  <a:pt x="57016" y="20162"/>
                  <a:pt x="58861" y="20396"/>
                </a:cubicBezTo>
                <a:cubicBezTo>
                  <a:pt x="59468" y="20466"/>
                  <a:pt x="60075" y="20559"/>
                  <a:pt x="60682" y="20653"/>
                </a:cubicBezTo>
                <a:cubicBezTo>
                  <a:pt x="57787" y="20396"/>
                  <a:pt x="54845" y="20419"/>
                  <a:pt x="51973" y="20349"/>
                </a:cubicBezTo>
                <a:cubicBezTo>
                  <a:pt x="50292" y="20326"/>
                  <a:pt x="48564" y="20256"/>
                  <a:pt x="46860" y="20233"/>
                </a:cubicBezTo>
                <a:cubicBezTo>
                  <a:pt x="45693" y="20116"/>
                  <a:pt x="44525" y="19952"/>
                  <a:pt x="43381" y="19742"/>
                </a:cubicBezTo>
                <a:cubicBezTo>
                  <a:pt x="44761" y="19684"/>
                  <a:pt x="46141" y="19654"/>
                  <a:pt x="47521" y="19654"/>
                </a:cubicBezTo>
                <a:close/>
                <a:moveTo>
                  <a:pt x="40766" y="20536"/>
                </a:moveTo>
                <a:lnTo>
                  <a:pt x="41420" y="20559"/>
                </a:lnTo>
                <a:cubicBezTo>
                  <a:pt x="41467" y="20723"/>
                  <a:pt x="41513" y="20910"/>
                  <a:pt x="41560" y="21073"/>
                </a:cubicBezTo>
                <a:cubicBezTo>
                  <a:pt x="41233" y="20980"/>
                  <a:pt x="40953" y="20816"/>
                  <a:pt x="40766" y="20536"/>
                </a:cubicBezTo>
                <a:close/>
                <a:moveTo>
                  <a:pt x="41933" y="20583"/>
                </a:moveTo>
                <a:lnTo>
                  <a:pt x="41980" y="20699"/>
                </a:lnTo>
                <a:lnTo>
                  <a:pt x="42004" y="20910"/>
                </a:lnTo>
                <a:cubicBezTo>
                  <a:pt x="42027" y="20980"/>
                  <a:pt x="42074" y="21026"/>
                  <a:pt x="42120" y="21026"/>
                </a:cubicBezTo>
                <a:cubicBezTo>
                  <a:pt x="42074" y="21050"/>
                  <a:pt x="42027" y="21096"/>
                  <a:pt x="42027" y="21166"/>
                </a:cubicBezTo>
                <a:lnTo>
                  <a:pt x="41980" y="21166"/>
                </a:lnTo>
                <a:cubicBezTo>
                  <a:pt x="41910" y="20980"/>
                  <a:pt x="41840" y="20770"/>
                  <a:pt x="41793" y="20583"/>
                </a:cubicBezTo>
                <a:close/>
                <a:moveTo>
                  <a:pt x="46440" y="20583"/>
                </a:moveTo>
                <a:cubicBezTo>
                  <a:pt x="48448" y="20793"/>
                  <a:pt x="50502" y="20840"/>
                  <a:pt x="52440" y="20910"/>
                </a:cubicBezTo>
                <a:cubicBezTo>
                  <a:pt x="53911" y="20980"/>
                  <a:pt x="55382" y="21003"/>
                  <a:pt x="56876" y="21073"/>
                </a:cubicBezTo>
                <a:cubicBezTo>
                  <a:pt x="52253" y="21096"/>
                  <a:pt x="47630" y="21143"/>
                  <a:pt x="43007" y="21190"/>
                </a:cubicBezTo>
                <a:lnTo>
                  <a:pt x="42447" y="21190"/>
                </a:lnTo>
                <a:lnTo>
                  <a:pt x="42377" y="21096"/>
                </a:lnTo>
                <a:lnTo>
                  <a:pt x="42330" y="21073"/>
                </a:lnTo>
                <a:cubicBezTo>
                  <a:pt x="42424" y="21003"/>
                  <a:pt x="42447" y="20910"/>
                  <a:pt x="42400" y="20816"/>
                </a:cubicBezTo>
                <a:lnTo>
                  <a:pt x="42400" y="20816"/>
                </a:lnTo>
                <a:lnTo>
                  <a:pt x="42424" y="20840"/>
                </a:lnTo>
                <a:lnTo>
                  <a:pt x="42354" y="20699"/>
                </a:lnTo>
                <a:lnTo>
                  <a:pt x="42354" y="20583"/>
                </a:lnTo>
                <a:close/>
                <a:moveTo>
                  <a:pt x="62923" y="20956"/>
                </a:moveTo>
                <a:cubicBezTo>
                  <a:pt x="63437" y="21003"/>
                  <a:pt x="63997" y="21096"/>
                  <a:pt x="64348" y="21353"/>
                </a:cubicBezTo>
                <a:cubicBezTo>
                  <a:pt x="63997" y="21307"/>
                  <a:pt x="63647" y="21237"/>
                  <a:pt x="63297" y="21190"/>
                </a:cubicBezTo>
                <a:cubicBezTo>
                  <a:pt x="63180" y="21096"/>
                  <a:pt x="63063" y="21003"/>
                  <a:pt x="62923" y="20956"/>
                </a:cubicBezTo>
                <a:close/>
                <a:moveTo>
                  <a:pt x="32804" y="550"/>
                </a:moveTo>
                <a:lnTo>
                  <a:pt x="32851" y="597"/>
                </a:lnTo>
                <a:cubicBezTo>
                  <a:pt x="29022" y="7765"/>
                  <a:pt x="25310" y="14979"/>
                  <a:pt x="21877" y="22334"/>
                </a:cubicBezTo>
                <a:cubicBezTo>
                  <a:pt x="21761" y="22311"/>
                  <a:pt x="21667" y="22287"/>
                  <a:pt x="21574" y="22264"/>
                </a:cubicBezTo>
                <a:cubicBezTo>
                  <a:pt x="22414" y="20746"/>
                  <a:pt x="23138" y="19159"/>
                  <a:pt x="23909" y="17594"/>
                </a:cubicBezTo>
                <a:lnTo>
                  <a:pt x="23885" y="17594"/>
                </a:lnTo>
                <a:cubicBezTo>
                  <a:pt x="24843" y="15633"/>
                  <a:pt x="25823" y="13695"/>
                  <a:pt x="26827" y="11780"/>
                </a:cubicBezTo>
                <a:cubicBezTo>
                  <a:pt x="28765" y="8021"/>
                  <a:pt x="30750" y="4262"/>
                  <a:pt x="32804" y="550"/>
                </a:cubicBezTo>
                <a:close/>
                <a:moveTo>
                  <a:pt x="63507" y="21633"/>
                </a:moveTo>
                <a:cubicBezTo>
                  <a:pt x="63741" y="21657"/>
                  <a:pt x="63997" y="21703"/>
                  <a:pt x="64254" y="21727"/>
                </a:cubicBezTo>
                <a:cubicBezTo>
                  <a:pt x="63951" y="21960"/>
                  <a:pt x="63647" y="22194"/>
                  <a:pt x="63344" y="22404"/>
                </a:cubicBezTo>
                <a:cubicBezTo>
                  <a:pt x="63390" y="22311"/>
                  <a:pt x="63437" y="22194"/>
                  <a:pt x="63460" y="22077"/>
                </a:cubicBezTo>
                <a:cubicBezTo>
                  <a:pt x="63507" y="21937"/>
                  <a:pt x="63507" y="21774"/>
                  <a:pt x="63507" y="21633"/>
                </a:cubicBezTo>
                <a:close/>
                <a:moveTo>
                  <a:pt x="29139" y="8558"/>
                </a:moveTo>
                <a:lnTo>
                  <a:pt x="29139" y="8558"/>
                </a:lnTo>
                <a:cubicBezTo>
                  <a:pt x="27294" y="12388"/>
                  <a:pt x="25566" y="16263"/>
                  <a:pt x="23932" y="20209"/>
                </a:cubicBezTo>
                <a:cubicBezTo>
                  <a:pt x="23629" y="20956"/>
                  <a:pt x="23395" y="21867"/>
                  <a:pt x="22975" y="22567"/>
                </a:cubicBezTo>
                <a:cubicBezTo>
                  <a:pt x="22951" y="22614"/>
                  <a:pt x="22928" y="22637"/>
                  <a:pt x="22905" y="22684"/>
                </a:cubicBezTo>
                <a:cubicBezTo>
                  <a:pt x="22881" y="22637"/>
                  <a:pt x="22835" y="22614"/>
                  <a:pt x="22811" y="22591"/>
                </a:cubicBezTo>
                <a:cubicBezTo>
                  <a:pt x="22578" y="22521"/>
                  <a:pt x="22368" y="22451"/>
                  <a:pt x="22134" y="22404"/>
                </a:cubicBezTo>
                <a:cubicBezTo>
                  <a:pt x="24469" y="17781"/>
                  <a:pt x="26804" y="13158"/>
                  <a:pt x="29139" y="8558"/>
                </a:cubicBezTo>
                <a:close/>
                <a:moveTo>
                  <a:pt x="6881" y="22365"/>
                </a:moveTo>
                <a:cubicBezTo>
                  <a:pt x="9140" y="22365"/>
                  <a:pt x="11396" y="22530"/>
                  <a:pt x="13636" y="22848"/>
                </a:cubicBezTo>
                <a:cubicBezTo>
                  <a:pt x="11931" y="22824"/>
                  <a:pt x="10227" y="22813"/>
                  <a:pt x="8522" y="22813"/>
                </a:cubicBezTo>
                <a:cubicBezTo>
                  <a:pt x="6818" y="22813"/>
                  <a:pt x="5114" y="22824"/>
                  <a:pt x="3409" y="22848"/>
                </a:cubicBezTo>
                <a:lnTo>
                  <a:pt x="3362" y="22801"/>
                </a:lnTo>
                <a:cubicBezTo>
                  <a:pt x="4133" y="22614"/>
                  <a:pt x="4903" y="22474"/>
                  <a:pt x="5674" y="22381"/>
                </a:cubicBezTo>
                <a:cubicBezTo>
                  <a:pt x="6076" y="22370"/>
                  <a:pt x="6478" y="22365"/>
                  <a:pt x="6881" y="22365"/>
                </a:cubicBezTo>
                <a:close/>
                <a:moveTo>
                  <a:pt x="12188" y="21797"/>
                </a:moveTo>
                <a:cubicBezTo>
                  <a:pt x="13939" y="21797"/>
                  <a:pt x="15690" y="21914"/>
                  <a:pt x="17418" y="22100"/>
                </a:cubicBezTo>
                <a:cubicBezTo>
                  <a:pt x="18655" y="22217"/>
                  <a:pt x="19893" y="22474"/>
                  <a:pt x="21130" y="22684"/>
                </a:cubicBezTo>
                <a:lnTo>
                  <a:pt x="21060" y="22848"/>
                </a:lnTo>
                <a:lnTo>
                  <a:pt x="20944" y="22848"/>
                </a:lnTo>
                <a:cubicBezTo>
                  <a:pt x="20407" y="22801"/>
                  <a:pt x="19870" y="22754"/>
                  <a:pt x="19333" y="22684"/>
                </a:cubicBezTo>
                <a:cubicBezTo>
                  <a:pt x="18212" y="22544"/>
                  <a:pt x="17068" y="22404"/>
                  <a:pt x="15947" y="22264"/>
                </a:cubicBezTo>
                <a:cubicBezTo>
                  <a:pt x="14243" y="22077"/>
                  <a:pt x="12538" y="21890"/>
                  <a:pt x="10857" y="21820"/>
                </a:cubicBezTo>
                <a:cubicBezTo>
                  <a:pt x="11301" y="21797"/>
                  <a:pt x="11744" y="21797"/>
                  <a:pt x="12188" y="21797"/>
                </a:cubicBezTo>
                <a:close/>
                <a:moveTo>
                  <a:pt x="21364" y="22707"/>
                </a:moveTo>
                <a:lnTo>
                  <a:pt x="21691" y="22754"/>
                </a:lnTo>
                <a:cubicBezTo>
                  <a:pt x="21691" y="22777"/>
                  <a:pt x="21667" y="22801"/>
                  <a:pt x="21667" y="22824"/>
                </a:cubicBezTo>
                <a:cubicBezTo>
                  <a:pt x="21667" y="22848"/>
                  <a:pt x="21667" y="22871"/>
                  <a:pt x="21667" y="22871"/>
                </a:cubicBezTo>
                <a:lnTo>
                  <a:pt x="21270" y="22871"/>
                </a:lnTo>
                <a:lnTo>
                  <a:pt x="21364" y="22707"/>
                </a:lnTo>
                <a:close/>
                <a:moveTo>
                  <a:pt x="9993" y="22124"/>
                </a:moveTo>
                <a:lnTo>
                  <a:pt x="9993" y="22124"/>
                </a:lnTo>
                <a:cubicBezTo>
                  <a:pt x="10857" y="22147"/>
                  <a:pt x="11698" y="22194"/>
                  <a:pt x="12538" y="22264"/>
                </a:cubicBezTo>
                <a:cubicBezTo>
                  <a:pt x="13075" y="22311"/>
                  <a:pt x="16811" y="22661"/>
                  <a:pt x="19496" y="22988"/>
                </a:cubicBezTo>
                <a:lnTo>
                  <a:pt x="18095" y="22941"/>
                </a:lnTo>
                <a:cubicBezTo>
                  <a:pt x="15620" y="22661"/>
                  <a:pt x="13122" y="22404"/>
                  <a:pt x="10647" y="22194"/>
                </a:cubicBezTo>
                <a:lnTo>
                  <a:pt x="9993" y="22124"/>
                </a:lnTo>
                <a:close/>
                <a:moveTo>
                  <a:pt x="21948" y="22777"/>
                </a:moveTo>
                <a:cubicBezTo>
                  <a:pt x="22204" y="22848"/>
                  <a:pt x="22461" y="22871"/>
                  <a:pt x="22718" y="22894"/>
                </a:cubicBezTo>
                <a:cubicBezTo>
                  <a:pt x="22601" y="22988"/>
                  <a:pt x="22461" y="23058"/>
                  <a:pt x="22321" y="23058"/>
                </a:cubicBezTo>
                <a:cubicBezTo>
                  <a:pt x="22251" y="23011"/>
                  <a:pt x="22204" y="22988"/>
                  <a:pt x="22158" y="22964"/>
                </a:cubicBezTo>
                <a:cubicBezTo>
                  <a:pt x="22064" y="22941"/>
                  <a:pt x="21971" y="22918"/>
                  <a:pt x="21877" y="22894"/>
                </a:cubicBezTo>
                <a:lnTo>
                  <a:pt x="21948" y="22777"/>
                </a:lnTo>
                <a:close/>
                <a:moveTo>
                  <a:pt x="2895" y="22567"/>
                </a:moveTo>
                <a:cubicBezTo>
                  <a:pt x="2849" y="22637"/>
                  <a:pt x="2849" y="22731"/>
                  <a:pt x="2895" y="22801"/>
                </a:cubicBezTo>
                <a:cubicBezTo>
                  <a:pt x="4226" y="24248"/>
                  <a:pt x="5580" y="25649"/>
                  <a:pt x="7005" y="27004"/>
                </a:cubicBezTo>
                <a:lnTo>
                  <a:pt x="1705" y="22777"/>
                </a:lnTo>
                <a:cubicBezTo>
                  <a:pt x="2055" y="22731"/>
                  <a:pt x="2382" y="22661"/>
                  <a:pt x="2732" y="22591"/>
                </a:cubicBezTo>
                <a:lnTo>
                  <a:pt x="2895" y="22567"/>
                </a:lnTo>
                <a:close/>
                <a:moveTo>
                  <a:pt x="64745" y="21844"/>
                </a:moveTo>
                <a:lnTo>
                  <a:pt x="64745" y="21844"/>
                </a:lnTo>
                <a:cubicBezTo>
                  <a:pt x="64791" y="21984"/>
                  <a:pt x="64698" y="22077"/>
                  <a:pt x="64464" y="22170"/>
                </a:cubicBezTo>
                <a:lnTo>
                  <a:pt x="64464" y="22147"/>
                </a:lnTo>
                <a:lnTo>
                  <a:pt x="63881" y="22614"/>
                </a:lnTo>
                <a:lnTo>
                  <a:pt x="62690" y="23548"/>
                </a:lnTo>
                <a:lnTo>
                  <a:pt x="60308" y="25392"/>
                </a:lnTo>
                <a:lnTo>
                  <a:pt x="55826" y="28848"/>
                </a:lnTo>
                <a:cubicBezTo>
                  <a:pt x="54238" y="30109"/>
                  <a:pt x="52580" y="31323"/>
                  <a:pt x="50969" y="32584"/>
                </a:cubicBezTo>
                <a:cubicBezTo>
                  <a:pt x="51716" y="31907"/>
                  <a:pt x="52440" y="31230"/>
                  <a:pt x="53211" y="30576"/>
                </a:cubicBezTo>
                <a:cubicBezTo>
                  <a:pt x="53608" y="30249"/>
                  <a:pt x="54004" y="29922"/>
                  <a:pt x="54378" y="29595"/>
                </a:cubicBezTo>
                <a:cubicBezTo>
                  <a:pt x="57834" y="27027"/>
                  <a:pt x="61289" y="24412"/>
                  <a:pt x="64745" y="21844"/>
                </a:cubicBezTo>
                <a:close/>
                <a:moveTo>
                  <a:pt x="1191" y="22871"/>
                </a:moveTo>
                <a:cubicBezTo>
                  <a:pt x="4460" y="25486"/>
                  <a:pt x="7729" y="28078"/>
                  <a:pt x="11021" y="30693"/>
                </a:cubicBezTo>
                <a:lnTo>
                  <a:pt x="11534" y="31089"/>
                </a:lnTo>
                <a:cubicBezTo>
                  <a:pt x="12888" y="32233"/>
                  <a:pt x="14289" y="33331"/>
                  <a:pt x="15714" y="34405"/>
                </a:cubicBezTo>
                <a:lnTo>
                  <a:pt x="15900" y="34568"/>
                </a:lnTo>
                <a:lnTo>
                  <a:pt x="16624" y="35152"/>
                </a:lnTo>
                <a:cubicBezTo>
                  <a:pt x="10857" y="31720"/>
                  <a:pt x="5487" y="27634"/>
                  <a:pt x="677" y="22988"/>
                </a:cubicBezTo>
                <a:cubicBezTo>
                  <a:pt x="841" y="22941"/>
                  <a:pt x="1004" y="22918"/>
                  <a:pt x="1191" y="22871"/>
                </a:cubicBezTo>
                <a:close/>
                <a:moveTo>
                  <a:pt x="61779" y="21400"/>
                </a:moveTo>
                <a:cubicBezTo>
                  <a:pt x="62176" y="21447"/>
                  <a:pt x="62550" y="21493"/>
                  <a:pt x="62947" y="21540"/>
                </a:cubicBezTo>
                <a:cubicBezTo>
                  <a:pt x="63414" y="22077"/>
                  <a:pt x="62830" y="22661"/>
                  <a:pt x="62386" y="23058"/>
                </a:cubicBezTo>
                <a:cubicBezTo>
                  <a:pt x="62083" y="23314"/>
                  <a:pt x="61756" y="23571"/>
                  <a:pt x="61429" y="23805"/>
                </a:cubicBezTo>
                <a:lnTo>
                  <a:pt x="60308" y="24622"/>
                </a:lnTo>
                <a:cubicBezTo>
                  <a:pt x="59515" y="25206"/>
                  <a:pt x="58697" y="25743"/>
                  <a:pt x="57950" y="26326"/>
                </a:cubicBezTo>
                <a:cubicBezTo>
                  <a:pt x="57763" y="26466"/>
                  <a:pt x="57600" y="26607"/>
                  <a:pt x="57437" y="26747"/>
                </a:cubicBezTo>
                <a:cubicBezTo>
                  <a:pt x="53537" y="29595"/>
                  <a:pt x="49638" y="32444"/>
                  <a:pt x="45809" y="35386"/>
                </a:cubicBezTo>
                <a:cubicBezTo>
                  <a:pt x="45786" y="35409"/>
                  <a:pt x="45786" y="35432"/>
                  <a:pt x="45763" y="35456"/>
                </a:cubicBezTo>
                <a:lnTo>
                  <a:pt x="45669" y="35292"/>
                </a:lnTo>
                <a:cubicBezTo>
                  <a:pt x="45833" y="35175"/>
                  <a:pt x="45996" y="35082"/>
                  <a:pt x="46113" y="34965"/>
                </a:cubicBezTo>
                <a:lnTo>
                  <a:pt x="54962" y="27821"/>
                </a:lnTo>
                <a:lnTo>
                  <a:pt x="59374" y="24248"/>
                </a:lnTo>
                <a:cubicBezTo>
                  <a:pt x="60332" y="23455"/>
                  <a:pt x="61546" y="22684"/>
                  <a:pt x="61779" y="21400"/>
                </a:cubicBezTo>
                <a:close/>
                <a:moveTo>
                  <a:pt x="50292" y="32607"/>
                </a:moveTo>
                <a:cubicBezTo>
                  <a:pt x="48938" y="33821"/>
                  <a:pt x="47630" y="35059"/>
                  <a:pt x="46370" y="36343"/>
                </a:cubicBezTo>
                <a:lnTo>
                  <a:pt x="45926" y="35712"/>
                </a:lnTo>
                <a:cubicBezTo>
                  <a:pt x="45973" y="35712"/>
                  <a:pt x="45996" y="35712"/>
                  <a:pt x="46043" y="35689"/>
                </a:cubicBezTo>
                <a:cubicBezTo>
                  <a:pt x="47467" y="34685"/>
                  <a:pt x="48891" y="33658"/>
                  <a:pt x="50292" y="32607"/>
                </a:cubicBezTo>
                <a:close/>
                <a:moveTo>
                  <a:pt x="45366" y="35549"/>
                </a:moveTo>
                <a:cubicBezTo>
                  <a:pt x="45366" y="35596"/>
                  <a:pt x="45366" y="35642"/>
                  <a:pt x="45412" y="35689"/>
                </a:cubicBezTo>
                <a:lnTo>
                  <a:pt x="45412" y="35712"/>
                </a:lnTo>
                <a:cubicBezTo>
                  <a:pt x="45622" y="36039"/>
                  <a:pt x="45833" y="36366"/>
                  <a:pt x="46066" y="36716"/>
                </a:cubicBezTo>
                <a:cubicBezTo>
                  <a:pt x="45973" y="36786"/>
                  <a:pt x="45879" y="36880"/>
                  <a:pt x="45786" y="36973"/>
                </a:cubicBezTo>
                <a:cubicBezTo>
                  <a:pt x="45552" y="36693"/>
                  <a:pt x="45179" y="36226"/>
                  <a:pt x="45179" y="36016"/>
                </a:cubicBezTo>
                <a:cubicBezTo>
                  <a:pt x="45179" y="35852"/>
                  <a:pt x="45249" y="35689"/>
                  <a:pt x="45366" y="35549"/>
                </a:cubicBezTo>
                <a:close/>
                <a:moveTo>
                  <a:pt x="31800" y="43301"/>
                </a:moveTo>
                <a:lnTo>
                  <a:pt x="32501" y="43674"/>
                </a:lnTo>
                <a:lnTo>
                  <a:pt x="31824" y="44281"/>
                </a:lnTo>
                <a:lnTo>
                  <a:pt x="31123" y="44048"/>
                </a:lnTo>
                <a:cubicBezTo>
                  <a:pt x="31333" y="43791"/>
                  <a:pt x="31567" y="43557"/>
                  <a:pt x="31800" y="43301"/>
                </a:cubicBezTo>
                <a:close/>
                <a:moveTo>
                  <a:pt x="32233" y="42746"/>
                </a:moveTo>
                <a:cubicBezTo>
                  <a:pt x="32717" y="42746"/>
                  <a:pt x="33741" y="43621"/>
                  <a:pt x="34065" y="43838"/>
                </a:cubicBezTo>
                <a:cubicBezTo>
                  <a:pt x="34789" y="44305"/>
                  <a:pt x="35489" y="44771"/>
                  <a:pt x="36213" y="45215"/>
                </a:cubicBezTo>
                <a:lnTo>
                  <a:pt x="36423" y="45355"/>
                </a:lnTo>
                <a:cubicBezTo>
                  <a:pt x="34929" y="44608"/>
                  <a:pt x="33435" y="43861"/>
                  <a:pt x="31917" y="43137"/>
                </a:cubicBezTo>
                <a:cubicBezTo>
                  <a:pt x="31917" y="43090"/>
                  <a:pt x="31894" y="43044"/>
                  <a:pt x="31870" y="43020"/>
                </a:cubicBezTo>
                <a:cubicBezTo>
                  <a:pt x="31917" y="42904"/>
                  <a:pt x="32011" y="42834"/>
                  <a:pt x="32127" y="42764"/>
                </a:cubicBezTo>
                <a:cubicBezTo>
                  <a:pt x="32159" y="42751"/>
                  <a:pt x="32194" y="42746"/>
                  <a:pt x="32233" y="42746"/>
                </a:cubicBezTo>
                <a:close/>
                <a:moveTo>
                  <a:pt x="46230" y="36973"/>
                </a:moveTo>
                <a:lnTo>
                  <a:pt x="46253" y="37020"/>
                </a:lnTo>
                <a:cubicBezTo>
                  <a:pt x="47304" y="38724"/>
                  <a:pt x="48378" y="40429"/>
                  <a:pt x="49405" y="42156"/>
                </a:cubicBezTo>
                <a:lnTo>
                  <a:pt x="49382" y="42133"/>
                </a:lnTo>
                <a:lnTo>
                  <a:pt x="49382" y="42133"/>
                </a:lnTo>
                <a:cubicBezTo>
                  <a:pt x="50105" y="43394"/>
                  <a:pt x="50829" y="44678"/>
                  <a:pt x="51506" y="45986"/>
                </a:cubicBezTo>
                <a:lnTo>
                  <a:pt x="51366" y="45775"/>
                </a:lnTo>
                <a:lnTo>
                  <a:pt x="49685" y="43277"/>
                </a:lnTo>
                <a:cubicBezTo>
                  <a:pt x="48915" y="41900"/>
                  <a:pt x="48097" y="40545"/>
                  <a:pt x="47257" y="39215"/>
                </a:cubicBezTo>
                <a:cubicBezTo>
                  <a:pt x="46837" y="38538"/>
                  <a:pt x="46393" y="37884"/>
                  <a:pt x="45973" y="37207"/>
                </a:cubicBezTo>
                <a:lnTo>
                  <a:pt x="46230" y="36973"/>
                </a:lnTo>
                <a:close/>
                <a:moveTo>
                  <a:pt x="32734" y="43791"/>
                </a:moveTo>
                <a:cubicBezTo>
                  <a:pt x="34415" y="44678"/>
                  <a:pt x="36096" y="45542"/>
                  <a:pt x="37778" y="46406"/>
                </a:cubicBezTo>
                <a:cubicBezTo>
                  <a:pt x="36026" y="45729"/>
                  <a:pt x="34252" y="45098"/>
                  <a:pt x="32477" y="44491"/>
                </a:cubicBezTo>
                <a:cubicBezTo>
                  <a:pt x="32571" y="44375"/>
                  <a:pt x="32454" y="44234"/>
                  <a:pt x="32291" y="44234"/>
                </a:cubicBezTo>
                <a:lnTo>
                  <a:pt x="32734" y="43791"/>
                </a:lnTo>
                <a:close/>
                <a:moveTo>
                  <a:pt x="30960" y="44281"/>
                </a:moveTo>
                <a:lnTo>
                  <a:pt x="31590" y="44515"/>
                </a:lnTo>
                <a:lnTo>
                  <a:pt x="31053" y="45028"/>
                </a:lnTo>
                <a:lnTo>
                  <a:pt x="30843" y="44912"/>
                </a:lnTo>
                <a:cubicBezTo>
                  <a:pt x="30826" y="44906"/>
                  <a:pt x="30810" y="44903"/>
                  <a:pt x="30794" y="44903"/>
                </a:cubicBezTo>
                <a:cubicBezTo>
                  <a:pt x="30683" y="44903"/>
                  <a:pt x="30624" y="45037"/>
                  <a:pt x="30726" y="45098"/>
                </a:cubicBezTo>
                <a:lnTo>
                  <a:pt x="30866" y="45168"/>
                </a:lnTo>
                <a:cubicBezTo>
                  <a:pt x="29886" y="46079"/>
                  <a:pt x="28882" y="46990"/>
                  <a:pt x="27901" y="47923"/>
                </a:cubicBezTo>
                <a:cubicBezTo>
                  <a:pt x="28368" y="47386"/>
                  <a:pt x="28835" y="46849"/>
                  <a:pt x="29279" y="46312"/>
                </a:cubicBezTo>
                <a:cubicBezTo>
                  <a:pt x="29792" y="45729"/>
                  <a:pt x="30283" y="45122"/>
                  <a:pt x="30773" y="44515"/>
                </a:cubicBezTo>
                <a:lnTo>
                  <a:pt x="30960" y="44281"/>
                </a:lnTo>
                <a:close/>
                <a:moveTo>
                  <a:pt x="19146" y="37183"/>
                </a:moveTo>
                <a:cubicBezTo>
                  <a:pt x="19309" y="37277"/>
                  <a:pt x="19449" y="37393"/>
                  <a:pt x="19589" y="37510"/>
                </a:cubicBezTo>
                <a:cubicBezTo>
                  <a:pt x="19543" y="37627"/>
                  <a:pt x="19636" y="37767"/>
                  <a:pt x="19776" y="37767"/>
                </a:cubicBezTo>
                <a:cubicBezTo>
                  <a:pt x="19496" y="38934"/>
                  <a:pt x="19192" y="40078"/>
                  <a:pt x="18866" y="41223"/>
                </a:cubicBezTo>
                <a:cubicBezTo>
                  <a:pt x="18702" y="41736"/>
                  <a:pt x="18539" y="42273"/>
                  <a:pt x="18375" y="42787"/>
                </a:cubicBezTo>
                <a:cubicBezTo>
                  <a:pt x="17698" y="44842"/>
                  <a:pt x="17068" y="46896"/>
                  <a:pt x="16414" y="48974"/>
                </a:cubicBezTo>
                <a:cubicBezTo>
                  <a:pt x="16227" y="49628"/>
                  <a:pt x="16017" y="50282"/>
                  <a:pt x="15830" y="50935"/>
                </a:cubicBezTo>
                <a:lnTo>
                  <a:pt x="15620" y="51566"/>
                </a:lnTo>
                <a:lnTo>
                  <a:pt x="15620" y="51566"/>
                </a:lnTo>
                <a:cubicBezTo>
                  <a:pt x="15854" y="50632"/>
                  <a:pt x="16087" y="49698"/>
                  <a:pt x="16344" y="48787"/>
                </a:cubicBezTo>
                <a:cubicBezTo>
                  <a:pt x="16858" y="46779"/>
                  <a:pt x="17371" y="44795"/>
                  <a:pt x="17862" y="42787"/>
                </a:cubicBezTo>
                <a:cubicBezTo>
                  <a:pt x="18329" y="40966"/>
                  <a:pt x="18936" y="39051"/>
                  <a:pt x="19146" y="37183"/>
                </a:cubicBezTo>
                <a:close/>
                <a:moveTo>
                  <a:pt x="51459" y="46499"/>
                </a:moveTo>
                <a:cubicBezTo>
                  <a:pt x="51833" y="47036"/>
                  <a:pt x="52230" y="47573"/>
                  <a:pt x="52604" y="48110"/>
                </a:cubicBezTo>
                <a:cubicBezTo>
                  <a:pt x="53234" y="49348"/>
                  <a:pt x="53818" y="50562"/>
                  <a:pt x="54378" y="51799"/>
                </a:cubicBezTo>
                <a:cubicBezTo>
                  <a:pt x="54682" y="52476"/>
                  <a:pt x="54985" y="53177"/>
                  <a:pt x="55289" y="53854"/>
                </a:cubicBezTo>
                <a:cubicBezTo>
                  <a:pt x="55312" y="54017"/>
                  <a:pt x="55335" y="54204"/>
                  <a:pt x="55359" y="54368"/>
                </a:cubicBezTo>
                <a:cubicBezTo>
                  <a:pt x="54658" y="54017"/>
                  <a:pt x="53958" y="53667"/>
                  <a:pt x="53281" y="53317"/>
                </a:cubicBezTo>
                <a:lnTo>
                  <a:pt x="53281" y="53317"/>
                </a:lnTo>
                <a:cubicBezTo>
                  <a:pt x="53724" y="53434"/>
                  <a:pt x="54168" y="53550"/>
                  <a:pt x="54635" y="53644"/>
                </a:cubicBezTo>
                <a:cubicBezTo>
                  <a:pt x="54645" y="53646"/>
                  <a:pt x="54655" y="53646"/>
                  <a:pt x="54666" y="53646"/>
                </a:cubicBezTo>
                <a:cubicBezTo>
                  <a:pt x="54791" y="53646"/>
                  <a:pt x="54886" y="53517"/>
                  <a:pt x="54822" y="53387"/>
                </a:cubicBezTo>
                <a:cubicBezTo>
                  <a:pt x="53771" y="51052"/>
                  <a:pt x="52650" y="48764"/>
                  <a:pt x="51459" y="46499"/>
                </a:cubicBezTo>
                <a:close/>
                <a:moveTo>
                  <a:pt x="55896" y="54157"/>
                </a:moveTo>
                <a:cubicBezTo>
                  <a:pt x="56012" y="54368"/>
                  <a:pt x="56129" y="54601"/>
                  <a:pt x="56223" y="54835"/>
                </a:cubicBezTo>
                <a:lnTo>
                  <a:pt x="56129" y="54788"/>
                </a:lnTo>
                <a:cubicBezTo>
                  <a:pt x="56059" y="54554"/>
                  <a:pt x="55966" y="54344"/>
                  <a:pt x="55896" y="54157"/>
                </a:cubicBezTo>
                <a:close/>
                <a:moveTo>
                  <a:pt x="50456" y="52476"/>
                </a:moveTo>
                <a:lnTo>
                  <a:pt x="50782" y="52593"/>
                </a:lnTo>
                <a:cubicBezTo>
                  <a:pt x="52323" y="53317"/>
                  <a:pt x="53864" y="54064"/>
                  <a:pt x="55382" y="54835"/>
                </a:cubicBezTo>
                <a:cubicBezTo>
                  <a:pt x="55382" y="54881"/>
                  <a:pt x="55382" y="54951"/>
                  <a:pt x="55382" y="54975"/>
                </a:cubicBezTo>
                <a:cubicBezTo>
                  <a:pt x="53748" y="54157"/>
                  <a:pt x="52090" y="53317"/>
                  <a:pt x="50456" y="52476"/>
                </a:cubicBezTo>
                <a:close/>
                <a:moveTo>
                  <a:pt x="31217" y="45355"/>
                </a:moveTo>
                <a:lnTo>
                  <a:pt x="31217" y="45355"/>
                </a:lnTo>
                <a:cubicBezTo>
                  <a:pt x="30119" y="46546"/>
                  <a:pt x="29092" y="47807"/>
                  <a:pt x="27948" y="48974"/>
                </a:cubicBezTo>
                <a:cubicBezTo>
                  <a:pt x="26477" y="50468"/>
                  <a:pt x="24936" y="51916"/>
                  <a:pt x="23325" y="53270"/>
                </a:cubicBezTo>
                <a:cubicBezTo>
                  <a:pt x="22344" y="54111"/>
                  <a:pt x="21340" y="54905"/>
                  <a:pt x="20290" y="55675"/>
                </a:cubicBezTo>
                <a:cubicBezTo>
                  <a:pt x="24002" y="52313"/>
                  <a:pt x="27668" y="48904"/>
                  <a:pt x="31217" y="45355"/>
                </a:cubicBezTo>
                <a:close/>
                <a:moveTo>
                  <a:pt x="32267" y="44771"/>
                </a:moveTo>
                <a:cubicBezTo>
                  <a:pt x="35559" y="46056"/>
                  <a:pt x="38852" y="47363"/>
                  <a:pt x="42074" y="48717"/>
                </a:cubicBezTo>
                <a:cubicBezTo>
                  <a:pt x="42891" y="49161"/>
                  <a:pt x="43708" y="49581"/>
                  <a:pt x="44548" y="50001"/>
                </a:cubicBezTo>
                <a:cubicBezTo>
                  <a:pt x="45482" y="50445"/>
                  <a:pt x="46393" y="50889"/>
                  <a:pt x="47350" y="51286"/>
                </a:cubicBezTo>
                <a:cubicBezTo>
                  <a:pt x="50059" y="52640"/>
                  <a:pt x="52767" y="54017"/>
                  <a:pt x="55475" y="55395"/>
                </a:cubicBezTo>
                <a:cubicBezTo>
                  <a:pt x="55499" y="55418"/>
                  <a:pt x="55522" y="55418"/>
                  <a:pt x="55545" y="55418"/>
                </a:cubicBezTo>
                <a:cubicBezTo>
                  <a:pt x="55312" y="56002"/>
                  <a:pt x="55452" y="55932"/>
                  <a:pt x="54962" y="55979"/>
                </a:cubicBezTo>
                <a:cubicBezTo>
                  <a:pt x="54752" y="55955"/>
                  <a:pt x="54541" y="55932"/>
                  <a:pt x="54331" y="55862"/>
                </a:cubicBezTo>
                <a:cubicBezTo>
                  <a:pt x="52767" y="55418"/>
                  <a:pt x="51203" y="54484"/>
                  <a:pt x="49732" y="53807"/>
                </a:cubicBezTo>
                <a:cubicBezTo>
                  <a:pt x="46767" y="52476"/>
                  <a:pt x="43801" y="51099"/>
                  <a:pt x="40859" y="49721"/>
                </a:cubicBezTo>
                <a:cubicBezTo>
                  <a:pt x="37824" y="48297"/>
                  <a:pt x="34836" y="46826"/>
                  <a:pt x="31824" y="45379"/>
                </a:cubicBezTo>
                <a:cubicBezTo>
                  <a:pt x="31964" y="45192"/>
                  <a:pt x="32104" y="44982"/>
                  <a:pt x="32267" y="44771"/>
                </a:cubicBezTo>
                <a:close/>
                <a:moveTo>
                  <a:pt x="32828" y="1974"/>
                </a:moveTo>
                <a:cubicBezTo>
                  <a:pt x="33411" y="2581"/>
                  <a:pt x="33948" y="3235"/>
                  <a:pt x="34415" y="3935"/>
                </a:cubicBezTo>
                <a:cubicBezTo>
                  <a:pt x="35396" y="6154"/>
                  <a:pt x="36400" y="8372"/>
                  <a:pt x="37404" y="10590"/>
                </a:cubicBezTo>
                <a:cubicBezTo>
                  <a:pt x="37497" y="10870"/>
                  <a:pt x="37591" y="11173"/>
                  <a:pt x="37661" y="11454"/>
                </a:cubicBezTo>
                <a:cubicBezTo>
                  <a:pt x="38174" y="13181"/>
                  <a:pt x="38595" y="14932"/>
                  <a:pt x="39085" y="16684"/>
                </a:cubicBezTo>
                <a:cubicBezTo>
                  <a:pt x="39318" y="17524"/>
                  <a:pt x="39552" y="18341"/>
                  <a:pt x="39832" y="19182"/>
                </a:cubicBezTo>
                <a:cubicBezTo>
                  <a:pt x="39949" y="19532"/>
                  <a:pt x="40066" y="19952"/>
                  <a:pt x="40229" y="20349"/>
                </a:cubicBezTo>
                <a:lnTo>
                  <a:pt x="40159" y="20349"/>
                </a:lnTo>
                <a:cubicBezTo>
                  <a:pt x="40066" y="20349"/>
                  <a:pt x="40066" y="20466"/>
                  <a:pt x="40159" y="20489"/>
                </a:cubicBezTo>
                <a:lnTo>
                  <a:pt x="40299" y="20489"/>
                </a:lnTo>
                <a:cubicBezTo>
                  <a:pt x="40520" y="21086"/>
                  <a:pt x="41097" y="21474"/>
                  <a:pt x="41752" y="21474"/>
                </a:cubicBezTo>
                <a:cubicBezTo>
                  <a:pt x="41789" y="21474"/>
                  <a:pt x="41826" y="21472"/>
                  <a:pt x="41863" y="21470"/>
                </a:cubicBezTo>
                <a:cubicBezTo>
                  <a:pt x="41922" y="21528"/>
                  <a:pt x="42004" y="21558"/>
                  <a:pt x="42085" y="21558"/>
                </a:cubicBezTo>
                <a:cubicBezTo>
                  <a:pt x="42167" y="21558"/>
                  <a:pt x="42249" y="21528"/>
                  <a:pt x="42307" y="21470"/>
                </a:cubicBezTo>
                <a:lnTo>
                  <a:pt x="42611" y="21470"/>
                </a:lnTo>
                <a:cubicBezTo>
                  <a:pt x="43848" y="21470"/>
                  <a:pt x="45085" y="21447"/>
                  <a:pt x="46346" y="21447"/>
                </a:cubicBezTo>
                <a:lnTo>
                  <a:pt x="53444" y="21400"/>
                </a:lnTo>
                <a:lnTo>
                  <a:pt x="60542" y="21330"/>
                </a:lnTo>
                <a:cubicBezTo>
                  <a:pt x="60659" y="21318"/>
                  <a:pt x="60781" y="21312"/>
                  <a:pt x="60907" y="21312"/>
                </a:cubicBezTo>
                <a:cubicBezTo>
                  <a:pt x="61032" y="21312"/>
                  <a:pt x="61161" y="21318"/>
                  <a:pt x="61289" y="21330"/>
                </a:cubicBezTo>
                <a:cubicBezTo>
                  <a:pt x="61546" y="21563"/>
                  <a:pt x="61312" y="21867"/>
                  <a:pt x="61172" y="22077"/>
                </a:cubicBezTo>
                <a:cubicBezTo>
                  <a:pt x="60869" y="22521"/>
                  <a:pt x="60472" y="22918"/>
                  <a:pt x="60028" y="23244"/>
                </a:cubicBezTo>
                <a:cubicBezTo>
                  <a:pt x="59094" y="24015"/>
                  <a:pt x="58160" y="24762"/>
                  <a:pt x="57226" y="25509"/>
                </a:cubicBezTo>
                <a:cubicBezTo>
                  <a:pt x="53047" y="28918"/>
                  <a:pt x="48868" y="32304"/>
                  <a:pt x="44712" y="35689"/>
                </a:cubicBezTo>
                <a:cubicBezTo>
                  <a:pt x="44665" y="35689"/>
                  <a:pt x="44665" y="35736"/>
                  <a:pt x="44665" y="35759"/>
                </a:cubicBezTo>
                <a:cubicBezTo>
                  <a:pt x="44572" y="35642"/>
                  <a:pt x="44502" y="35526"/>
                  <a:pt x="44432" y="35409"/>
                </a:cubicBezTo>
                <a:cubicBezTo>
                  <a:pt x="44391" y="35354"/>
                  <a:pt x="44334" y="35331"/>
                  <a:pt x="44277" y="35331"/>
                </a:cubicBezTo>
                <a:cubicBezTo>
                  <a:pt x="44140" y="35331"/>
                  <a:pt x="44006" y="35464"/>
                  <a:pt x="44105" y="35596"/>
                </a:cubicBezTo>
                <a:cubicBezTo>
                  <a:pt x="45879" y="38234"/>
                  <a:pt x="47654" y="40849"/>
                  <a:pt x="49405" y="43487"/>
                </a:cubicBezTo>
                <a:cubicBezTo>
                  <a:pt x="51226" y="46663"/>
                  <a:pt x="52884" y="49908"/>
                  <a:pt x="54401" y="53247"/>
                </a:cubicBezTo>
                <a:cubicBezTo>
                  <a:pt x="53444" y="53037"/>
                  <a:pt x="52510" y="52780"/>
                  <a:pt x="51576" y="52476"/>
                </a:cubicBezTo>
                <a:cubicBezTo>
                  <a:pt x="48237" y="50842"/>
                  <a:pt x="44829" y="49278"/>
                  <a:pt x="41396" y="47853"/>
                </a:cubicBezTo>
                <a:lnTo>
                  <a:pt x="40136" y="47223"/>
                </a:lnTo>
                <a:cubicBezTo>
                  <a:pt x="37451" y="45659"/>
                  <a:pt x="34859" y="43954"/>
                  <a:pt x="32244" y="42273"/>
                </a:cubicBezTo>
                <a:cubicBezTo>
                  <a:pt x="32221" y="42258"/>
                  <a:pt x="32195" y="42250"/>
                  <a:pt x="32169" y="42250"/>
                </a:cubicBezTo>
                <a:cubicBezTo>
                  <a:pt x="32117" y="42250"/>
                  <a:pt x="32065" y="42281"/>
                  <a:pt x="32034" y="42343"/>
                </a:cubicBezTo>
                <a:lnTo>
                  <a:pt x="31567" y="42950"/>
                </a:lnTo>
                <a:lnTo>
                  <a:pt x="31333" y="42834"/>
                </a:lnTo>
                <a:cubicBezTo>
                  <a:pt x="31319" y="42828"/>
                  <a:pt x="31305" y="42825"/>
                  <a:pt x="31292" y="42825"/>
                </a:cubicBezTo>
                <a:cubicBezTo>
                  <a:pt x="31197" y="42825"/>
                  <a:pt x="31138" y="42956"/>
                  <a:pt x="31240" y="42997"/>
                </a:cubicBezTo>
                <a:lnTo>
                  <a:pt x="31450" y="43114"/>
                </a:lnTo>
                <a:cubicBezTo>
                  <a:pt x="31077" y="43581"/>
                  <a:pt x="30703" y="44071"/>
                  <a:pt x="30306" y="44538"/>
                </a:cubicBezTo>
                <a:cubicBezTo>
                  <a:pt x="25800" y="49278"/>
                  <a:pt x="21037" y="53761"/>
                  <a:pt x="16017" y="57963"/>
                </a:cubicBezTo>
                <a:cubicBezTo>
                  <a:pt x="17885" y="51029"/>
                  <a:pt x="19753" y="44094"/>
                  <a:pt x="21621" y="37160"/>
                </a:cubicBezTo>
                <a:cubicBezTo>
                  <a:pt x="21644" y="37090"/>
                  <a:pt x="21621" y="37020"/>
                  <a:pt x="21551" y="36973"/>
                </a:cubicBezTo>
                <a:cubicBezTo>
                  <a:pt x="15480" y="32537"/>
                  <a:pt x="9550" y="27937"/>
                  <a:pt x="3759" y="23128"/>
                </a:cubicBezTo>
                <a:cubicBezTo>
                  <a:pt x="5127" y="23113"/>
                  <a:pt x="6492" y="23105"/>
                  <a:pt x="7857" y="23105"/>
                </a:cubicBezTo>
                <a:cubicBezTo>
                  <a:pt x="10802" y="23105"/>
                  <a:pt x="13742" y="23141"/>
                  <a:pt x="16694" y="23221"/>
                </a:cubicBezTo>
                <a:cubicBezTo>
                  <a:pt x="18235" y="23408"/>
                  <a:pt x="19753" y="23595"/>
                  <a:pt x="21270" y="23735"/>
                </a:cubicBezTo>
                <a:cubicBezTo>
                  <a:pt x="21457" y="23735"/>
                  <a:pt x="21527" y="23455"/>
                  <a:pt x="21387" y="23361"/>
                </a:cubicBezTo>
                <a:lnTo>
                  <a:pt x="21387" y="23361"/>
                </a:lnTo>
                <a:lnTo>
                  <a:pt x="21924" y="23385"/>
                </a:lnTo>
                <a:lnTo>
                  <a:pt x="21924" y="23408"/>
                </a:lnTo>
                <a:lnTo>
                  <a:pt x="21924" y="23501"/>
                </a:lnTo>
                <a:cubicBezTo>
                  <a:pt x="21924" y="23571"/>
                  <a:pt x="21948" y="23665"/>
                  <a:pt x="22018" y="23688"/>
                </a:cubicBezTo>
                <a:cubicBezTo>
                  <a:pt x="22117" y="23748"/>
                  <a:pt x="22207" y="23773"/>
                  <a:pt x="22284" y="23773"/>
                </a:cubicBezTo>
                <a:cubicBezTo>
                  <a:pt x="22478" y="23773"/>
                  <a:pt x="22588" y="23609"/>
                  <a:pt x="22555" y="23408"/>
                </a:cubicBezTo>
                <a:lnTo>
                  <a:pt x="22905" y="23408"/>
                </a:lnTo>
                <a:cubicBezTo>
                  <a:pt x="22975" y="23408"/>
                  <a:pt x="23022" y="23361"/>
                  <a:pt x="23045" y="23291"/>
                </a:cubicBezTo>
                <a:cubicBezTo>
                  <a:pt x="25450" y="17244"/>
                  <a:pt x="28111" y="11267"/>
                  <a:pt x="31030" y="5453"/>
                </a:cubicBezTo>
                <a:lnTo>
                  <a:pt x="31030" y="5453"/>
                </a:lnTo>
                <a:cubicBezTo>
                  <a:pt x="29092" y="10706"/>
                  <a:pt x="27154" y="15960"/>
                  <a:pt x="25240" y="21237"/>
                </a:cubicBezTo>
                <a:cubicBezTo>
                  <a:pt x="25211" y="21307"/>
                  <a:pt x="25269" y="21361"/>
                  <a:pt x="25334" y="21361"/>
                </a:cubicBezTo>
                <a:cubicBezTo>
                  <a:pt x="25377" y="21361"/>
                  <a:pt x="25422" y="21338"/>
                  <a:pt x="25450" y="21283"/>
                </a:cubicBezTo>
                <a:cubicBezTo>
                  <a:pt x="27714" y="15236"/>
                  <a:pt x="29956" y="9189"/>
                  <a:pt x="32221" y="3142"/>
                </a:cubicBezTo>
                <a:cubicBezTo>
                  <a:pt x="32407" y="2745"/>
                  <a:pt x="32618" y="2371"/>
                  <a:pt x="32828" y="1974"/>
                </a:cubicBezTo>
                <a:close/>
                <a:moveTo>
                  <a:pt x="27084" y="48297"/>
                </a:moveTo>
                <a:lnTo>
                  <a:pt x="27084" y="48297"/>
                </a:lnTo>
                <a:cubicBezTo>
                  <a:pt x="25987" y="49511"/>
                  <a:pt x="24866" y="50679"/>
                  <a:pt x="23699" y="51823"/>
                </a:cubicBezTo>
                <a:lnTo>
                  <a:pt x="20126" y="55161"/>
                </a:lnTo>
                <a:cubicBezTo>
                  <a:pt x="18725" y="56399"/>
                  <a:pt x="17278" y="57590"/>
                  <a:pt x="15807" y="58734"/>
                </a:cubicBezTo>
                <a:lnTo>
                  <a:pt x="15807" y="58734"/>
                </a:lnTo>
                <a:lnTo>
                  <a:pt x="15854" y="58594"/>
                </a:lnTo>
                <a:cubicBezTo>
                  <a:pt x="19753" y="55348"/>
                  <a:pt x="23512" y="51916"/>
                  <a:pt x="27084" y="48297"/>
                </a:cubicBezTo>
                <a:close/>
                <a:moveTo>
                  <a:pt x="5440" y="24949"/>
                </a:moveTo>
                <a:cubicBezTo>
                  <a:pt x="7612" y="26723"/>
                  <a:pt x="9807" y="28474"/>
                  <a:pt x="12025" y="30202"/>
                </a:cubicBezTo>
                <a:cubicBezTo>
                  <a:pt x="13472" y="31346"/>
                  <a:pt x="14920" y="32467"/>
                  <a:pt x="16391" y="33564"/>
                </a:cubicBezTo>
                <a:cubicBezTo>
                  <a:pt x="17068" y="34078"/>
                  <a:pt x="17745" y="34592"/>
                  <a:pt x="18445" y="35105"/>
                </a:cubicBezTo>
                <a:cubicBezTo>
                  <a:pt x="19192" y="35642"/>
                  <a:pt x="20126" y="36156"/>
                  <a:pt x="20780" y="36833"/>
                </a:cubicBezTo>
                <a:cubicBezTo>
                  <a:pt x="21270" y="37323"/>
                  <a:pt x="21200" y="37510"/>
                  <a:pt x="21014" y="38164"/>
                </a:cubicBezTo>
                <a:cubicBezTo>
                  <a:pt x="20897" y="38654"/>
                  <a:pt x="20757" y="39121"/>
                  <a:pt x="20640" y="39612"/>
                </a:cubicBezTo>
                <a:lnTo>
                  <a:pt x="19940" y="42133"/>
                </a:lnTo>
                <a:cubicBezTo>
                  <a:pt x="19426" y="44071"/>
                  <a:pt x="18912" y="45986"/>
                  <a:pt x="18399" y="47923"/>
                </a:cubicBezTo>
                <a:cubicBezTo>
                  <a:pt x="17441" y="51379"/>
                  <a:pt x="16507" y="54858"/>
                  <a:pt x="15573" y="58337"/>
                </a:cubicBezTo>
                <a:cubicBezTo>
                  <a:pt x="15363" y="58524"/>
                  <a:pt x="15130" y="58710"/>
                  <a:pt x="14920" y="58874"/>
                </a:cubicBezTo>
                <a:cubicBezTo>
                  <a:pt x="14079" y="57193"/>
                  <a:pt x="14943" y="55161"/>
                  <a:pt x="15433" y="53504"/>
                </a:cubicBezTo>
                <a:cubicBezTo>
                  <a:pt x="15573" y="53060"/>
                  <a:pt x="15690" y="52593"/>
                  <a:pt x="15830" y="52150"/>
                </a:cubicBezTo>
                <a:cubicBezTo>
                  <a:pt x="16181" y="51192"/>
                  <a:pt x="16531" y="50212"/>
                  <a:pt x="16858" y="49231"/>
                </a:cubicBezTo>
                <a:cubicBezTo>
                  <a:pt x="17675" y="46826"/>
                  <a:pt x="18422" y="44421"/>
                  <a:pt x="19099" y="41970"/>
                </a:cubicBezTo>
                <a:cubicBezTo>
                  <a:pt x="19543" y="40662"/>
                  <a:pt x="19986" y="39355"/>
                  <a:pt x="20360" y="38024"/>
                </a:cubicBezTo>
                <a:cubicBezTo>
                  <a:pt x="20477" y="38117"/>
                  <a:pt x="20593" y="38187"/>
                  <a:pt x="20710" y="38257"/>
                </a:cubicBezTo>
                <a:cubicBezTo>
                  <a:pt x="20728" y="38266"/>
                  <a:pt x="20744" y="38270"/>
                  <a:pt x="20759" y="38270"/>
                </a:cubicBezTo>
                <a:cubicBezTo>
                  <a:pt x="20825" y="38270"/>
                  <a:pt x="20860" y="38198"/>
                  <a:pt x="20803" y="38141"/>
                </a:cubicBezTo>
                <a:lnTo>
                  <a:pt x="20430" y="37767"/>
                </a:lnTo>
                <a:cubicBezTo>
                  <a:pt x="20430" y="37720"/>
                  <a:pt x="20453" y="37697"/>
                  <a:pt x="20453" y="37650"/>
                </a:cubicBezTo>
                <a:lnTo>
                  <a:pt x="20617" y="37744"/>
                </a:lnTo>
                <a:cubicBezTo>
                  <a:pt x="20637" y="37756"/>
                  <a:pt x="20656" y="37761"/>
                  <a:pt x="20673" y="37761"/>
                </a:cubicBezTo>
                <a:cubicBezTo>
                  <a:pt x="20759" y="37761"/>
                  <a:pt x="20807" y="37638"/>
                  <a:pt x="20710" y="37580"/>
                </a:cubicBezTo>
                <a:lnTo>
                  <a:pt x="20617" y="37510"/>
                </a:lnTo>
                <a:cubicBezTo>
                  <a:pt x="20617" y="37440"/>
                  <a:pt x="20593" y="37393"/>
                  <a:pt x="20547" y="37370"/>
                </a:cubicBezTo>
                <a:lnTo>
                  <a:pt x="20687" y="36903"/>
                </a:lnTo>
                <a:cubicBezTo>
                  <a:pt x="20730" y="36787"/>
                  <a:pt x="20629" y="36698"/>
                  <a:pt x="20530" y="36698"/>
                </a:cubicBezTo>
                <a:cubicBezTo>
                  <a:pt x="20469" y="36698"/>
                  <a:pt x="20410" y="36730"/>
                  <a:pt x="20383" y="36810"/>
                </a:cubicBezTo>
                <a:cubicBezTo>
                  <a:pt x="20348" y="36740"/>
                  <a:pt x="20284" y="36705"/>
                  <a:pt x="20217" y="36705"/>
                </a:cubicBezTo>
                <a:cubicBezTo>
                  <a:pt x="20150" y="36705"/>
                  <a:pt x="20080" y="36740"/>
                  <a:pt x="20033" y="36810"/>
                </a:cubicBezTo>
                <a:lnTo>
                  <a:pt x="19893" y="36997"/>
                </a:lnTo>
                <a:cubicBezTo>
                  <a:pt x="14733" y="33401"/>
                  <a:pt x="9900" y="29385"/>
                  <a:pt x="5440" y="24949"/>
                </a:cubicBezTo>
                <a:close/>
                <a:moveTo>
                  <a:pt x="14336" y="56282"/>
                </a:moveTo>
                <a:lnTo>
                  <a:pt x="14336" y="56282"/>
                </a:lnTo>
                <a:cubicBezTo>
                  <a:pt x="14149" y="57286"/>
                  <a:pt x="14149" y="58313"/>
                  <a:pt x="14710" y="59271"/>
                </a:cubicBezTo>
                <a:cubicBezTo>
                  <a:pt x="14736" y="59323"/>
                  <a:pt x="14791" y="59354"/>
                  <a:pt x="14852" y="59354"/>
                </a:cubicBezTo>
                <a:cubicBezTo>
                  <a:pt x="14899" y="59354"/>
                  <a:pt x="14949" y="59335"/>
                  <a:pt x="14990" y="59294"/>
                </a:cubicBezTo>
                <a:lnTo>
                  <a:pt x="15410" y="58944"/>
                </a:lnTo>
                <a:lnTo>
                  <a:pt x="15387" y="59084"/>
                </a:lnTo>
                <a:cubicBezTo>
                  <a:pt x="14710" y="59481"/>
                  <a:pt x="14056" y="59878"/>
                  <a:pt x="13402" y="60275"/>
                </a:cubicBezTo>
                <a:cubicBezTo>
                  <a:pt x="13379" y="60041"/>
                  <a:pt x="13379" y="59831"/>
                  <a:pt x="13402" y="59598"/>
                </a:cubicBezTo>
                <a:cubicBezTo>
                  <a:pt x="13706" y="58500"/>
                  <a:pt x="14009" y="57379"/>
                  <a:pt x="14336" y="56282"/>
                </a:cubicBezTo>
                <a:close/>
                <a:moveTo>
                  <a:pt x="15387" y="59528"/>
                </a:moveTo>
                <a:lnTo>
                  <a:pt x="15387" y="59528"/>
                </a:lnTo>
                <a:cubicBezTo>
                  <a:pt x="14780" y="60088"/>
                  <a:pt x="14173" y="60648"/>
                  <a:pt x="13542" y="61185"/>
                </a:cubicBezTo>
                <a:cubicBezTo>
                  <a:pt x="13496" y="61022"/>
                  <a:pt x="13472" y="60858"/>
                  <a:pt x="13449" y="60695"/>
                </a:cubicBezTo>
                <a:cubicBezTo>
                  <a:pt x="14103" y="60321"/>
                  <a:pt x="14733" y="59924"/>
                  <a:pt x="15387" y="59528"/>
                </a:cubicBezTo>
                <a:close/>
                <a:moveTo>
                  <a:pt x="33318" y="0"/>
                </a:moveTo>
                <a:cubicBezTo>
                  <a:pt x="33255" y="0"/>
                  <a:pt x="33194" y="31"/>
                  <a:pt x="33155" y="83"/>
                </a:cubicBezTo>
                <a:cubicBezTo>
                  <a:pt x="33131" y="153"/>
                  <a:pt x="33085" y="200"/>
                  <a:pt x="33061" y="246"/>
                </a:cubicBezTo>
                <a:cubicBezTo>
                  <a:pt x="33038" y="200"/>
                  <a:pt x="33015" y="176"/>
                  <a:pt x="32968" y="130"/>
                </a:cubicBezTo>
                <a:cubicBezTo>
                  <a:pt x="32933" y="71"/>
                  <a:pt x="32874" y="42"/>
                  <a:pt x="32816" y="42"/>
                </a:cubicBezTo>
                <a:cubicBezTo>
                  <a:pt x="32758" y="42"/>
                  <a:pt x="32699" y="71"/>
                  <a:pt x="32664" y="130"/>
                </a:cubicBezTo>
                <a:cubicBezTo>
                  <a:pt x="30540" y="3982"/>
                  <a:pt x="28485" y="7881"/>
                  <a:pt x="26477" y="11804"/>
                </a:cubicBezTo>
                <a:cubicBezTo>
                  <a:pt x="25496" y="13742"/>
                  <a:pt x="24516" y="15680"/>
                  <a:pt x="23559" y="17618"/>
                </a:cubicBezTo>
                <a:cubicBezTo>
                  <a:pt x="22811" y="19135"/>
                  <a:pt x="22018" y="20676"/>
                  <a:pt x="21340" y="22240"/>
                </a:cubicBezTo>
                <a:cubicBezTo>
                  <a:pt x="20033" y="21984"/>
                  <a:pt x="18702" y="21844"/>
                  <a:pt x="17418" y="21703"/>
                </a:cubicBezTo>
                <a:cubicBezTo>
                  <a:pt x="15620" y="21517"/>
                  <a:pt x="13822" y="21423"/>
                  <a:pt x="12025" y="21400"/>
                </a:cubicBezTo>
                <a:cubicBezTo>
                  <a:pt x="8943" y="21400"/>
                  <a:pt x="5861" y="21657"/>
                  <a:pt x="2825" y="22194"/>
                </a:cubicBezTo>
                <a:cubicBezTo>
                  <a:pt x="1938" y="22311"/>
                  <a:pt x="1074" y="22474"/>
                  <a:pt x="210" y="22684"/>
                </a:cubicBezTo>
                <a:cubicBezTo>
                  <a:pt x="47" y="22731"/>
                  <a:pt x="0" y="22918"/>
                  <a:pt x="117" y="23034"/>
                </a:cubicBezTo>
                <a:cubicBezTo>
                  <a:pt x="5487" y="28381"/>
                  <a:pt x="11628" y="32934"/>
                  <a:pt x="18305" y="36506"/>
                </a:cubicBezTo>
                <a:cubicBezTo>
                  <a:pt x="18562" y="36716"/>
                  <a:pt x="18796" y="36903"/>
                  <a:pt x="19052" y="37090"/>
                </a:cubicBezTo>
                <a:cubicBezTo>
                  <a:pt x="18352" y="38958"/>
                  <a:pt x="18002" y="40989"/>
                  <a:pt x="17488" y="42904"/>
                </a:cubicBezTo>
                <a:cubicBezTo>
                  <a:pt x="16974" y="44888"/>
                  <a:pt x="16461" y="46896"/>
                  <a:pt x="15947" y="48881"/>
                </a:cubicBezTo>
                <a:cubicBezTo>
                  <a:pt x="15363" y="51099"/>
                  <a:pt x="14756" y="53317"/>
                  <a:pt x="14126" y="55512"/>
                </a:cubicBezTo>
                <a:cubicBezTo>
                  <a:pt x="14079" y="55675"/>
                  <a:pt x="14009" y="55839"/>
                  <a:pt x="13939" y="56002"/>
                </a:cubicBezTo>
                <a:cubicBezTo>
                  <a:pt x="13472" y="57193"/>
                  <a:pt x="13029" y="58430"/>
                  <a:pt x="12958" y="59668"/>
                </a:cubicBezTo>
                <a:cubicBezTo>
                  <a:pt x="12865" y="60041"/>
                  <a:pt x="12748" y="60415"/>
                  <a:pt x="12655" y="60788"/>
                </a:cubicBezTo>
                <a:cubicBezTo>
                  <a:pt x="12619" y="60915"/>
                  <a:pt x="12724" y="61028"/>
                  <a:pt x="12849" y="61028"/>
                </a:cubicBezTo>
                <a:cubicBezTo>
                  <a:pt x="12885" y="61028"/>
                  <a:pt x="12922" y="61019"/>
                  <a:pt x="12958" y="60998"/>
                </a:cubicBezTo>
                <a:lnTo>
                  <a:pt x="13075" y="60928"/>
                </a:lnTo>
                <a:cubicBezTo>
                  <a:pt x="13122" y="61162"/>
                  <a:pt x="13169" y="61395"/>
                  <a:pt x="13262" y="61629"/>
                </a:cubicBezTo>
                <a:cubicBezTo>
                  <a:pt x="13292" y="61720"/>
                  <a:pt x="13382" y="61781"/>
                  <a:pt x="13473" y="61781"/>
                </a:cubicBezTo>
                <a:cubicBezTo>
                  <a:pt x="13522" y="61781"/>
                  <a:pt x="13571" y="61763"/>
                  <a:pt x="13612" y="61722"/>
                </a:cubicBezTo>
                <a:cubicBezTo>
                  <a:pt x="14966" y="60485"/>
                  <a:pt x="16344" y="59271"/>
                  <a:pt x="17722" y="58057"/>
                </a:cubicBezTo>
                <a:cubicBezTo>
                  <a:pt x="19706" y="56702"/>
                  <a:pt x="21644" y="55231"/>
                  <a:pt x="23488" y="53690"/>
                </a:cubicBezTo>
                <a:cubicBezTo>
                  <a:pt x="25146" y="52290"/>
                  <a:pt x="26734" y="50819"/>
                  <a:pt x="28251" y="49278"/>
                </a:cubicBezTo>
                <a:cubicBezTo>
                  <a:pt x="29466" y="48110"/>
                  <a:pt x="30586" y="46873"/>
                  <a:pt x="31660" y="45589"/>
                </a:cubicBezTo>
                <a:cubicBezTo>
                  <a:pt x="38034" y="48904"/>
                  <a:pt x="44548" y="51916"/>
                  <a:pt x="51063" y="54858"/>
                </a:cubicBezTo>
                <a:cubicBezTo>
                  <a:pt x="51540" y="55081"/>
                  <a:pt x="53870" y="56344"/>
                  <a:pt x="55240" y="56344"/>
                </a:cubicBezTo>
                <a:cubicBezTo>
                  <a:pt x="55882" y="56344"/>
                  <a:pt x="56313" y="56067"/>
                  <a:pt x="56246" y="55278"/>
                </a:cubicBezTo>
                <a:lnTo>
                  <a:pt x="56246" y="55278"/>
                </a:lnTo>
                <a:lnTo>
                  <a:pt x="56573" y="55465"/>
                </a:lnTo>
                <a:cubicBezTo>
                  <a:pt x="56607" y="55482"/>
                  <a:pt x="56641" y="55490"/>
                  <a:pt x="56674" y="55490"/>
                </a:cubicBezTo>
                <a:cubicBezTo>
                  <a:pt x="56819" y="55490"/>
                  <a:pt x="56929" y="55337"/>
                  <a:pt x="56853" y="55185"/>
                </a:cubicBezTo>
                <a:cubicBezTo>
                  <a:pt x="53794" y="48881"/>
                  <a:pt x="50456" y="42553"/>
                  <a:pt x="46580" y="36693"/>
                </a:cubicBezTo>
                <a:cubicBezTo>
                  <a:pt x="47023" y="36273"/>
                  <a:pt x="47490" y="35852"/>
                  <a:pt x="47934" y="35432"/>
                </a:cubicBezTo>
                <a:cubicBezTo>
                  <a:pt x="50712" y="33448"/>
                  <a:pt x="53374" y="31253"/>
                  <a:pt x="56082" y="29175"/>
                </a:cubicBezTo>
                <a:cubicBezTo>
                  <a:pt x="59164" y="26817"/>
                  <a:pt x="62246" y="24435"/>
                  <a:pt x="65328" y="22054"/>
                </a:cubicBezTo>
                <a:cubicBezTo>
                  <a:pt x="65422" y="22007"/>
                  <a:pt x="65445" y="21890"/>
                  <a:pt x="65422" y="21797"/>
                </a:cubicBezTo>
                <a:cubicBezTo>
                  <a:pt x="65305" y="21353"/>
                  <a:pt x="64955" y="21003"/>
                  <a:pt x="64511" y="20886"/>
                </a:cubicBezTo>
                <a:cubicBezTo>
                  <a:pt x="63577" y="20536"/>
                  <a:pt x="62456" y="20466"/>
                  <a:pt x="61476" y="20326"/>
                </a:cubicBezTo>
                <a:cubicBezTo>
                  <a:pt x="59398" y="19999"/>
                  <a:pt x="57297" y="19719"/>
                  <a:pt x="55172" y="19555"/>
                </a:cubicBezTo>
                <a:cubicBezTo>
                  <a:pt x="52567" y="19316"/>
                  <a:pt x="49954" y="19204"/>
                  <a:pt x="47342" y="19204"/>
                </a:cubicBezTo>
                <a:cubicBezTo>
                  <a:pt x="45623" y="19204"/>
                  <a:pt x="43905" y="19253"/>
                  <a:pt x="42190" y="19345"/>
                </a:cubicBezTo>
                <a:cubicBezTo>
                  <a:pt x="41140" y="12341"/>
                  <a:pt x="37801" y="5523"/>
                  <a:pt x="33458" y="60"/>
                </a:cubicBezTo>
                <a:cubicBezTo>
                  <a:pt x="33417" y="19"/>
                  <a:pt x="33367" y="0"/>
                  <a:pt x="33318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5541" name="Google Shape;711;p32"/>
          <p:cNvGrpSpPr>
            <a:grpSpLocks/>
          </p:cNvGrpSpPr>
          <p:nvPr/>
        </p:nvGrpSpPr>
        <p:grpSpPr bwMode="auto">
          <a:xfrm flipH="1">
            <a:off x="1063625" y="422275"/>
            <a:ext cx="446088" cy="534988"/>
            <a:chOff x="2279900" y="1356008"/>
            <a:chExt cx="355973" cy="427192"/>
          </a:xfrm>
        </p:grpSpPr>
        <p:sp>
          <p:nvSpPr>
            <p:cNvPr id="712" name="Google Shape;712;p32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ADADAD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5548" name="Google Shape;713;p32"/>
            <p:cNvGrpSpPr>
              <a:grpSpLocks/>
            </p:cNvGrpSpPr>
            <p:nvPr/>
          </p:nvGrpSpPr>
          <p:grpSpPr bwMode="auto"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14" name="Google Shape;714;p32"/>
              <p:cNvSpPr/>
              <p:nvPr/>
            </p:nvSpPr>
            <p:spPr>
              <a:xfrm>
                <a:off x="1849426" y="3435936"/>
                <a:ext cx="1262983" cy="174251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32"/>
              <p:cNvSpPr/>
              <p:nvPr/>
            </p:nvSpPr>
            <p:spPr>
              <a:xfrm>
                <a:off x="1868557" y="774284"/>
                <a:ext cx="3540186" cy="3389296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32"/>
              <p:cNvSpPr/>
              <p:nvPr/>
            </p:nvSpPr>
            <p:spPr>
              <a:xfrm>
                <a:off x="2691415" y="238125"/>
                <a:ext cx="2793872" cy="2680794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" dist="9525" dir="6480000" algn="bl" rotWithShape="0">
                  <a:srgbClr val="990000">
                    <a:alpha val="30000"/>
                  </a:srgbClr>
                </a:outerShdw>
              </a:effectLst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554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228600"/>
            <a:ext cx="53181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WordArt 8"/>
          <p:cNvSpPr>
            <a:spLocks noChangeArrowheads="1" noChangeShapeType="1" noTextEdit="1"/>
          </p:cNvSpPr>
          <p:nvPr/>
        </p:nvSpPr>
        <p:spPr bwMode="auto">
          <a:xfrm>
            <a:off x="2590800" y="1276350"/>
            <a:ext cx="3548063" cy="608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TOÁN LỚP 3</a:t>
            </a:r>
          </a:p>
        </p:txBody>
      </p:sp>
      <p:sp>
        <p:nvSpPr>
          <p:cNvPr id="65544" name="WordArt 8"/>
          <p:cNvSpPr>
            <a:spLocks noChangeArrowheads="1" noChangeShapeType="1" noTextEdit="1"/>
          </p:cNvSpPr>
          <p:nvPr/>
        </p:nvSpPr>
        <p:spPr bwMode="auto">
          <a:xfrm>
            <a:off x="1706563" y="2800350"/>
            <a:ext cx="5316537" cy="608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52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CÁC SỐ CÓ BỐN CHỮ SỐ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38" descr="mickey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0"/>
            <a:ext cx="1074738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9" descr="tweety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806">
            <a:off x="17463" y="-150813"/>
            <a:ext cx="2551112" cy="217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1" descr="donald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197100"/>
            <a:ext cx="950913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43" descr="pe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436938"/>
            <a:ext cx="908685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44" descr="schweinchendick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25" y="2427288"/>
            <a:ext cx="6111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VUIDEHOC.WAV">
            <a:hlinkClick r:id="" action="ppaction://medi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4343400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8" name="WordArt 22"/>
          <p:cNvSpPr>
            <a:spLocks noChangeArrowheads="1" noChangeShapeType="1" noTextEdit="1"/>
          </p:cNvSpPr>
          <p:nvPr/>
        </p:nvSpPr>
        <p:spPr bwMode="auto">
          <a:xfrm>
            <a:off x="2157413" y="47625"/>
            <a:ext cx="6553200" cy="32178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00FF00"/>
              </a:contourClr>
            </a:sp3d>
          </a:bodyPr>
          <a:lstStyle/>
          <a:p>
            <a:r>
              <a:rPr lang="en-US" sz="2700" b="1" kern="10">
                <a:ln w="9525">
                  <a:round/>
                  <a:headEnd/>
                  <a:tailEnd/>
                </a:ln>
                <a:solidFill>
                  <a:srgbClr val="00FF00"/>
                </a:solidFill>
                <a:cs typeface="Times New Roman" panose="02020603050405020304" pitchFamily="18" charset="0"/>
              </a:rPr>
              <a:t>CHÀO CÁC EM 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53"/>
          <p:cNvGrpSpPr>
            <a:grpSpLocks/>
          </p:cNvGrpSpPr>
          <p:nvPr/>
        </p:nvGrpSpPr>
        <p:grpSpPr bwMode="auto">
          <a:xfrm>
            <a:off x="1943100" y="3143250"/>
            <a:ext cx="2057400" cy="114300"/>
            <a:chOff x="672" y="2640"/>
            <a:chExt cx="1728" cy="96"/>
          </a:xfrm>
        </p:grpSpPr>
        <p:grpSp>
          <p:nvGrpSpPr>
            <p:cNvPr id="67593" name="Group 49"/>
            <p:cNvGrpSpPr>
              <a:grpSpLocks/>
            </p:cNvGrpSpPr>
            <p:nvPr/>
          </p:nvGrpSpPr>
          <p:grpSpPr bwMode="auto">
            <a:xfrm>
              <a:off x="672" y="2640"/>
              <a:ext cx="1728" cy="96"/>
              <a:chOff x="672" y="2640"/>
              <a:chExt cx="1728" cy="96"/>
            </a:xfrm>
          </p:grpSpPr>
          <p:sp>
            <p:nvSpPr>
              <p:cNvPr id="67595" name="Line 8"/>
              <p:cNvSpPr>
                <a:spLocks noChangeShapeType="1"/>
              </p:cNvSpPr>
              <p:nvPr/>
            </p:nvSpPr>
            <p:spPr bwMode="auto">
              <a:xfrm>
                <a:off x="1248" y="268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6" name="Line 9"/>
              <p:cNvSpPr>
                <a:spLocks noChangeShapeType="1"/>
              </p:cNvSpPr>
              <p:nvPr/>
            </p:nvSpPr>
            <p:spPr bwMode="auto">
              <a:xfrm flipV="1">
                <a:off x="672" y="264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7" name="Line 13"/>
              <p:cNvSpPr>
                <a:spLocks noChangeShapeType="1"/>
              </p:cNvSpPr>
              <p:nvPr/>
            </p:nvSpPr>
            <p:spPr bwMode="auto">
              <a:xfrm>
                <a:off x="1824" y="268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8" name="Line 15"/>
              <p:cNvSpPr>
                <a:spLocks noChangeShapeType="1"/>
              </p:cNvSpPr>
              <p:nvPr/>
            </p:nvSpPr>
            <p:spPr bwMode="auto">
              <a:xfrm flipV="1">
                <a:off x="2400" y="264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9" name="Line 17"/>
              <p:cNvSpPr>
                <a:spLocks noChangeShapeType="1"/>
              </p:cNvSpPr>
              <p:nvPr/>
            </p:nvSpPr>
            <p:spPr bwMode="auto">
              <a:xfrm>
                <a:off x="672" y="268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594" name="Line 52"/>
            <p:cNvSpPr>
              <a:spLocks noChangeShapeType="1"/>
            </p:cNvSpPr>
            <p:nvPr/>
          </p:nvSpPr>
          <p:spPr bwMode="auto">
            <a:xfrm flipV="1">
              <a:off x="1248" y="2640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685800" y="1398588"/>
            <a:ext cx="2514600" cy="51435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33400" y="2014538"/>
            <a:ext cx="7924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SzPct val="70000"/>
              <a:buFont typeface="Wingdings" panose="05000000000000000000" pitchFamily="2" charset="2"/>
              <a:buNone/>
            </a:pPr>
            <a:r>
              <a:rPr lang="nl-NL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Nhận biết các số có bốn chữ số (các chữ số đều khác 0)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SzPct val="70000"/>
              <a:buFont typeface="Wingdings" panose="05000000000000000000" pitchFamily="2" charset="2"/>
              <a:buNone/>
            </a:pPr>
            <a:r>
              <a:rPr lang="nl-NL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Bước đầu biết đọc, viết các số có bốn chữ số và nhận ra giá trị của các chữ số theo vị trí của nó ở từng hàng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SzPct val="70000"/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Năng lực tự học, NL giải quyết vấn đề và sáng tạo, NL tư duy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năng lực giao tiếp, năng lực tính toán.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SzPct val="70000"/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Phẩm chất chăm chỉ, trách nh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iệ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m, trung thực.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89" name="Line 55"/>
          <p:cNvSpPr>
            <a:spLocks noChangeShapeType="1"/>
          </p:cNvSpPr>
          <p:nvPr/>
        </p:nvSpPr>
        <p:spPr bwMode="auto">
          <a:xfrm flipV="1">
            <a:off x="2628900" y="3200400"/>
            <a:ext cx="0" cy="40005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73" name="Text Box 81"/>
          <p:cNvSpPr txBox="1">
            <a:spLocks noChangeArrowheads="1"/>
          </p:cNvSpPr>
          <p:nvPr/>
        </p:nvSpPr>
        <p:spPr bwMode="auto">
          <a:xfrm>
            <a:off x="2209800" y="762000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bốn chữ số </a:t>
            </a:r>
          </a:p>
        </p:txBody>
      </p:sp>
      <p:sp>
        <p:nvSpPr>
          <p:cNvPr id="67591" name="Text Box 21"/>
          <p:cNvSpPr txBox="1">
            <a:spLocks noChangeArrowheads="1"/>
          </p:cNvSpPr>
          <p:nvPr/>
        </p:nvSpPr>
        <p:spPr bwMode="auto">
          <a:xfrm>
            <a:off x="2409825" y="15875"/>
            <a:ext cx="527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……. tháng 2 năm 2022</a:t>
            </a:r>
          </a:p>
        </p:txBody>
      </p:sp>
      <p:sp>
        <p:nvSpPr>
          <p:cNvPr id="67592" name="Text Box 22"/>
          <p:cNvSpPr txBox="1">
            <a:spLocks noChangeArrowheads="1"/>
          </p:cNvSpPr>
          <p:nvPr/>
        </p:nvSpPr>
        <p:spPr bwMode="auto">
          <a:xfrm>
            <a:off x="4248150" y="354013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/>
      <p:bldP spid="82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0" y="-40005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Text Box 5"/>
          <p:cNvSpPr txBox="1">
            <a:spLocks noChangeArrowheads="1"/>
          </p:cNvSpPr>
          <p:nvPr/>
        </p:nvSpPr>
        <p:spPr bwMode="auto">
          <a:xfrm>
            <a:off x="3624263" y="-126216"/>
            <a:ext cx="136949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801938" y="234950"/>
            <a:ext cx="3990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rgbClr val="FC0E1F"/>
                </a:solidFill>
                <a:latin typeface="Times New Roman" panose="02020603050405020304" pitchFamily="18" charset="0"/>
              </a:rPr>
              <a:t>Các số có bốn chữ số </a:t>
            </a:r>
          </a:p>
        </p:txBody>
      </p:sp>
      <p:graphicFrame>
        <p:nvGraphicFramePr>
          <p:cNvPr id="9950" name="Group 734"/>
          <p:cNvGraphicFramePr>
            <a:graphicFrameLocks noGrp="1"/>
          </p:cNvGraphicFramePr>
          <p:nvPr>
            <p:ph/>
          </p:nvPr>
        </p:nvGraphicFramePr>
        <p:xfrm>
          <a:off x="117475" y="2457450"/>
          <a:ext cx="5867400" cy="2325687"/>
        </p:xfrm>
        <a:graphic>
          <a:graphicData uri="http://schemas.openxmlformats.org/drawingml/2006/table">
            <a:tbl>
              <a:tblPr/>
              <a:tblGrid>
                <a:gridCol w="1466850">
                  <a:extLst>
                    <a:ext uri="{9D8B030D-6E8A-4147-A177-3AD203B41FA5}"/>
                  </a:extLst>
                </a:gridCol>
                <a:gridCol w="1466850">
                  <a:extLst>
                    <a:ext uri="{9D8B030D-6E8A-4147-A177-3AD203B41FA5}"/>
                  </a:extLst>
                </a:gridCol>
                <a:gridCol w="1466850">
                  <a:extLst>
                    <a:ext uri="{9D8B030D-6E8A-4147-A177-3AD203B41FA5}"/>
                  </a:extLst>
                </a:gridCol>
                <a:gridCol w="1466850">
                  <a:extLst>
                    <a:ext uri="{9D8B030D-6E8A-4147-A177-3AD203B41FA5}"/>
                  </a:extLst>
                </a:gridCol>
              </a:tblGrid>
              <a:tr h="38872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89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158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887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2438400" y="2462213"/>
            <a:ext cx="1522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</a:p>
        </p:txBody>
      </p:sp>
      <p:sp>
        <p:nvSpPr>
          <p:cNvPr id="9278" name="Text Box 62"/>
          <p:cNvSpPr txBox="1">
            <a:spLocks noChangeArrowheads="1"/>
          </p:cNvSpPr>
          <p:nvPr/>
        </p:nvSpPr>
        <p:spPr bwMode="auto">
          <a:xfrm>
            <a:off x="304800" y="2817813"/>
            <a:ext cx="912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660066"/>
                </a:solidFill>
                <a:latin typeface="Times New Roman" panose="02020603050405020304" pitchFamily="18" charset="0"/>
              </a:rPr>
              <a:t>Nghìn</a:t>
            </a:r>
          </a:p>
        </p:txBody>
      </p:sp>
      <p:sp>
        <p:nvSpPr>
          <p:cNvPr id="9279" name="Text Box 63"/>
          <p:cNvSpPr txBox="1">
            <a:spLocks noChangeArrowheads="1"/>
          </p:cNvSpPr>
          <p:nvPr/>
        </p:nvSpPr>
        <p:spPr bwMode="auto">
          <a:xfrm>
            <a:off x="1876425" y="2836863"/>
            <a:ext cx="912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660066"/>
                </a:solidFill>
                <a:latin typeface="Times New Roman" panose="02020603050405020304" pitchFamily="18" charset="0"/>
              </a:rPr>
              <a:t>Trăm</a:t>
            </a:r>
          </a:p>
        </p:txBody>
      </p:sp>
      <p:sp>
        <p:nvSpPr>
          <p:cNvPr id="9280" name="Text Box 64"/>
          <p:cNvSpPr txBox="1">
            <a:spLocks noChangeArrowheads="1"/>
          </p:cNvSpPr>
          <p:nvPr/>
        </p:nvSpPr>
        <p:spPr bwMode="auto">
          <a:xfrm>
            <a:off x="3343275" y="2828925"/>
            <a:ext cx="836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660066"/>
                </a:solidFill>
                <a:latin typeface="Times New Roman" panose="02020603050405020304" pitchFamily="18" charset="0"/>
              </a:rPr>
              <a:t>Chục</a:t>
            </a:r>
          </a:p>
        </p:txBody>
      </p:sp>
      <p:sp>
        <p:nvSpPr>
          <p:cNvPr id="9281" name="Text Box 65"/>
          <p:cNvSpPr txBox="1">
            <a:spLocks noChangeArrowheads="1"/>
          </p:cNvSpPr>
          <p:nvPr/>
        </p:nvSpPr>
        <p:spPr bwMode="auto">
          <a:xfrm>
            <a:off x="4700588" y="2817813"/>
            <a:ext cx="912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660066"/>
                </a:solidFill>
                <a:latin typeface="Times New Roman" panose="02020603050405020304" pitchFamily="18" charset="0"/>
              </a:rPr>
              <a:t>Đơn vị</a:t>
            </a:r>
          </a:p>
        </p:txBody>
      </p:sp>
      <p:sp>
        <p:nvSpPr>
          <p:cNvPr id="9288" name="Oval 72"/>
          <p:cNvSpPr>
            <a:spLocks noChangeArrowheads="1"/>
          </p:cNvSpPr>
          <p:nvPr/>
        </p:nvSpPr>
        <p:spPr bwMode="auto">
          <a:xfrm>
            <a:off x="304800" y="3265488"/>
            <a:ext cx="760413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1000</a:t>
            </a:r>
          </a:p>
        </p:txBody>
      </p:sp>
      <p:sp>
        <p:nvSpPr>
          <p:cNvPr id="9289" name="Oval 73"/>
          <p:cNvSpPr>
            <a:spLocks noChangeArrowheads="1"/>
          </p:cNvSpPr>
          <p:nvPr/>
        </p:nvSpPr>
        <p:spPr bwMode="auto">
          <a:xfrm>
            <a:off x="1905000" y="3265488"/>
            <a:ext cx="685800" cy="17145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100</a:t>
            </a:r>
          </a:p>
        </p:txBody>
      </p:sp>
      <p:sp>
        <p:nvSpPr>
          <p:cNvPr id="9290" name="Oval 74"/>
          <p:cNvSpPr>
            <a:spLocks noChangeArrowheads="1"/>
          </p:cNvSpPr>
          <p:nvPr/>
        </p:nvSpPr>
        <p:spPr bwMode="auto">
          <a:xfrm>
            <a:off x="1905000" y="3494088"/>
            <a:ext cx="685800" cy="17145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100</a:t>
            </a:r>
          </a:p>
        </p:txBody>
      </p:sp>
      <p:sp>
        <p:nvSpPr>
          <p:cNvPr id="9291" name="Oval 75"/>
          <p:cNvSpPr>
            <a:spLocks noChangeArrowheads="1"/>
          </p:cNvSpPr>
          <p:nvPr/>
        </p:nvSpPr>
        <p:spPr bwMode="auto">
          <a:xfrm>
            <a:off x="1905000" y="3779838"/>
            <a:ext cx="685800" cy="17145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100</a:t>
            </a:r>
          </a:p>
        </p:txBody>
      </p:sp>
      <p:sp>
        <p:nvSpPr>
          <p:cNvPr id="9292" name="Oval 76"/>
          <p:cNvSpPr>
            <a:spLocks noChangeArrowheads="1"/>
          </p:cNvSpPr>
          <p:nvPr/>
        </p:nvSpPr>
        <p:spPr bwMode="auto">
          <a:xfrm>
            <a:off x="1905000" y="4065588"/>
            <a:ext cx="685800" cy="17145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100</a:t>
            </a:r>
          </a:p>
        </p:txBody>
      </p:sp>
      <p:sp>
        <p:nvSpPr>
          <p:cNvPr id="9293" name="Oval 77"/>
          <p:cNvSpPr>
            <a:spLocks noChangeArrowheads="1"/>
          </p:cNvSpPr>
          <p:nvPr/>
        </p:nvSpPr>
        <p:spPr bwMode="auto">
          <a:xfrm>
            <a:off x="3505200" y="3265488"/>
            <a:ext cx="685800" cy="17145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9294" name="Oval 78"/>
          <p:cNvSpPr>
            <a:spLocks noChangeArrowheads="1"/>
          </p:cNvSpPr>
          <p:nvPr/>
        </p:nvSpPr>
        <p:spPr bwMode="auto">
          <a:xfrm>
            <a:off x="3505200" y="3494088"/>
            <a:ext cx="685800" cy="17145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9295" name="Oval 79"/>
          <p:cNvSpPr>
            <a:spLocks noChangeArrowheads="1"/>
          </p:cNvSpPr>
          <p:nvPr/>
        </p:nvSpPr>
        <p:spPr bwMode="auto">
          <a:xfrm>
            <a:off x="4953000" y="3265488"/>
            <a:ext cx="609600" cy="17145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297" name="Oval 81"/>
          <p:cNvSpPr>
            <a:spLocks noChangeArrowheads="1"/>
          </p:cNvSpPr>
          <p:nvPr/>
        </p:nvSpPr>
        <p:spPr bwMode="auto">
          <a:xfrm>
            <a:off x="4953000" y="3494088"/>
            <a:ext cx="609600" cy="17145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298" name="Oval 82"/>
          <p:cNvSpPr>
            <a:spLocks noChangeArrowheads="1"/>
          </p:cNvSpPr>
          <p:nvPr/>
        </p:nvSpPr>
        <p:spPr bwMode="auto">
          <a:xfrm>
            <a:off x="4953000" y="3722688"/>
            <a:ext cx="609600" cy="17145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299" name="Text Box 83"/>
          <p:cNvSpPr txBox="1">
            <a:spLocks noChangeArrowheads="1"/>
          </p:cNvSpPr>
          <p:nvPr/>
        </p:nvSpPr>
        <p:spPr bwMode="auto">
          <a:xfrm>
            <a:off x="533400" y="4360863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9300" name="Text Box 84"/>
          <p:cNvSpPr txBox="1">
            <a:spLocks noChangeArrowheads="1"/>
          </p:cNvSpPr>
          <p:nvPr/>
        </p:nvSpPr>
        <p:spPr bwMode="auto">
          <a:xfrm>
            <a:off x="2071688" y="4383088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9301" name="Text Box 85"/>
          <p:cNvSpPr txBox="1">
            <a:spLocks noChangeArrowheads="1"/>
          </p:cNvSpPr>
          <p:nvPr/>
        </p:nvSpPr>
        <p:spPr bwMode="auto">
          <a:xfrm>
            <a:off x="3624263" y="4383088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9302" name="Text Box 86"/>
          <p:cNvSpPr txBox="1">
            <a:spLocks noChangeArrowheads="1"/>
          </p:cNvSpPr>
          <p:nvPr/>
        </p:nvSpPr>
        <p:spPr bwMode="auto">
          <a:xfrm>
            <a:off x="5062538" y="4371975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303" name="Text Box 87"/>
          <p:cNvSpPr txBox="1">
            <a:spLocks noChangeArrowheads="1"/>
          </p:cNvSpPr>
          <p:nvPr/>
        </p:nvSpPr>
        <p:spPr bwMode="auto">
          <a:xfrm>
            <a:off x="5943600" y="2238375"/>
            <a:ext cx="3200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* Số gồm 1 nghìn, 4 trăm, 2 chục, 3 đơn vị.</a:t>
            </a:r>
          </a:p>
        </p:txBody>
      </p:sp>
      <p:sp>
        <p:nvSpPr>
          <p:cNvPr id="9304" name="Text Box 88"/>
          <p:cNvSpPr txBox="1">
            <a:spLocks noChangeArrowheads="1"/>
          </p:cNvSpPr>
          <p:nvPr/>
        </p:nvSpPr>
        <p:spPr bwMode="auto">
          <a:xfrm>
            <a:off x="6096000" y="3324225"/>
            <a:ext cx="1905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* Viết là:</a:t>
            </a:r>
          </a:p>
        </p:txBody>
      </p:sp>
      <p:pic>
        <p:nvPicPr>
          <p:cNvPr id="9330" name="Picture 114" descr="img2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1323975"/>
            <a:ext cx="825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33" name="Text Box 117"/>
          <p:cNvSpPr txBox="1">
            <a:spLocks noChangeArrowheads="1"/>
          </p:cNvSpPr>
          <p:nvPr/>
        </p:nvSpPr>
        <p:spPr bwMode="auto">
          <a:xfrm>
            <a:off x="2628900" y="188595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</a:rPr>
              <a:t>1000</a:t>
            </a:r>
          </a:p>
        </p:txBody>
      </p:sp>
      <p:sp>
        <p:nvSpPr>
          <p:cNvPr id="9348" name="Arc 132"/>
          <p:cNvSpPr>
            <a:spLocks/>
          </p:cNvSpPr>
          <p:nvPr/>
        </p:nvSpPr>
        <p:spPr bwMode="auto">
          <a:xfrm rot="5880438">
            <a:off x="1821656" y="1159669"/>
            <a:ext cx="173038" cy="1466850"/>
          </a:xfrm>
          <a:custGeom>
            <a:avLst/>
            <a:gdLst>
              <a:gd name="T0" fmla="*/ 2147483646 w 21600"/>
              <a:gd name="T1" fmla="*/ 0 h 23601"/>
              <a:gd name="T2" fmla="*/ 2147483646 w 21600"/>
              <a:gd name="T3" fmla="*/ 2147483646 h 23601"/>
              <a:gd name="T4" fmla="*/ 0 w 21600"/>
              <a:gd name="T5" fmla="*/ 2147483646 h 23601"/>
              <a:gd name="T6" fmla="*/ 0 60000 65536"/>
              <a:gd name="T7" fmla="*/ 0 60000 65536"/>
              <a:gd name="T8" fmla="*/ 0 60000 65536"/>
              <a:gd name="T9" fmla="*/ 0 w 21600"/>
              <a:gd name="T10" fmla="*/ 0 h 23601"/>
              <a:gd name="T11" fmla="*/ 21600 w 21600"/>
              <a:gd name="T12" fmla="*/ 23601 h 236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601" fill="none" extrusionOk="0">
                <a:moveTo>
                  <a:pt x="21018" y="0"/>
                </a:moveTo>
                <a:cubicBezTo>
                  <a:pt x="21404" y="1630"/>
                  <a:pt x="21600" y="3301"/>
                  <a:pt x="21600" y="4977"/>
                </a:cubicBezTo>
                <a:cubicBezTo>
                  <a:pt x="21600" y="12635"/>
                  <a:pt x="17544" y="19721"/>
                  <a:pt x="10941" y="23600"/>
                </a:cubicBezTo>
              </a:path>
              <a:path w="21600" h="23601" stroke="0" extrusionOk="0">
                <a:moveTo>
                  <a:pt x="21018" y="0"/>
                </a:moveTo>
                <a:cubicBezTo>
                  <a:pt x="21404" y="1630"/>
                  <a:pt x="21600" y="3301"/>
                  <a:pt x="21600" y="4977"/>
                </a:cubicBezTo>
                <a:cubicBezTo>
                  <a:pt x="21600" y="12635"/>
                  <a:pt x="17544" y="19721"/>
                  <a:pt x="10941" y="23600"/>
                </a:cubicBezTo>
                <a:lnTo>
                  <a:pt x="0" y="4977"/>
                </a:lnTo>
                <a:lnTo>
                  <a:pt x="21018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49" name="Text Box 133"/>
          <p:cNvSpPr txBox="1">
            <a:spLocks noChangeArrowheads="1"/>
          </p:cNvSpPr>
          <p:nvPr/>
        </p:nvSpPr>
        <p:spPr bwMode="auto">
          <a:xfrm>
            <a:off x="5753100" y="1862138"/>
            <a:ext cx="76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</a:rPr>
              <a:t>400</a:t>
            </a:r>
          </a:p>
        </p:txBody>
      </p:sp>
      <p:sp>
        <p:nvSpPr>
          <p:cNvPr id="9350" name="Text Box 134"/>
          <p:cNvSpPr txBox="1">
            <a:spLocks noChangeArrowheads="1"/>
          </p:cNvSpPr>
          <p:nvPr/>
        </p:nvSpPr>
        <p:spPr bwMode="auto">
          <a:xfrm>
            <a:off x="7124700" y="1862138"/>
            <a:ext cx="533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</a:rPr>
              <a:t>20</a:t>
            </a:r>
          </a:p>
        </p:txBody>
      </p:sp>
      <p:sp>
        <p:nvSpPr>
          <p:cNvPr id="9351" name="Text Box 135"/>
          <p:cNvSpPr txBox="1">
            <a:spLocks noChangeArrowheads="1"/>
          </p:cNvSpPr>
          <p:nvPr/>
        </p:nvSpPr>
        <p:spPr bwMode="auto">
          <a:xfrm>
            <a:off x="7724775" y="1871663"/>
            <a:ext cx="381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9352" name="Text Box 136"/>
          <p:cNvSpPr txBox="1">
            <a:spLocks noChangeArrowheads="1"/>
          </p:cNvSpPr>
          <p:nvPr/>
        </p:nvSpPr>
        <p:spPr bwMode="auto">
          <a:xfrm>
            <a:off x="6096000" y="3781425"/>
            <a:ext cx="3048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* Đọc là: Một nghìn bốn trăm hai mươi ba.</a:t>
            </a:r>
          </a:p>
        </p:txBody>
      </p:sp>
      <p:pic>
        <p:nvPicPr>
          <p:cNvPr id="9360" name="Picture 144" descr="img206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12788"/>
            <a:ext cx="685800" cy="53498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4" name="Picture 148" descr="img2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733425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5" name="Picture 149" descr="img2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733425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6" name="Picture 150" descr="img2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733425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7" name="Picture 151" descr="img2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733425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8" name="Picture 152" descr="img2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1304925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9" name="Picture 153" descr="img2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1304925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0" name="Picture 154" descr="img2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304925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1" name="Picture 155" descr="img2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304925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2" name="Picture 156" descr="img2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304925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73" name="Arc 157"/>
          <p:cNvSpPr>
            <a:spLocks/>
          </p:cNvSpPr>
          <p:nvPr/>
        </p:nvSpPr>
        <p:spPr bwMode="auto">
          <a:xfrm rot="4684633">
            <a:off x="3779043" y="1097757"/>
            <a:ext cx="341313" cy="1498600"/>
          </a:xfrm>
          <a:custGeom>
            <a:avLst/>
            <a:gdLst>
              <a:gd name="T0" fmla="*/ 2147483646 w 21600"/>
              <a:gd name="T1" fmla="*/ 0 h 23982"/>
              <a:gd name="T2" fmla="*/ 2147483646 w 21600"/>
              <a:gd name="T3" fmla="*/ 2147483646 h 23982"/>
              <a:gd name="T4" fmla="*/ 0 w 21600"/>
              <a:gd name="T5" fmla="*/ 2147483646 h 23982"/>
              <a:gd name="T6" fmla="*/ 0 60000 65536"/>
              <a:gd name="T7" fmla="*/ 0 60000 65536"/>
              <a:gd name="T8" fmla="*/ 0 60000 65536"/>
              <a:gd name="T9" fmla="*/ 0 w 21600"/>
              <a:gd name="T10" fmla="*/ 0 h 23982"/>
              <a:gd name="T11" fmla="*/ 21600 w 21600"/>
              <a:gd name="T12" fmla="*/ 23982 h 239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982" fill="none" extrusionOk="0">
                <a:moveTo>
                  <a:pt x="19449" y="-1"/>
                </a:moveTo>
                <a:cubicBezTo>
                  <a:pt x="20864" y="2929"/>
                  <a:pt x="21600" y="6141"/>
                  <a:pt x="21600" y="9396"/>
                </a:cubicBezTo>
                <a:cubicBezTo>
                  <a:pt x="21600" y="14795"/>
                  <a:pt x="19577" y="19999"/>
                  <a:pt x="15931" y="23981"/>
                </a:cubicBezTo>
              </a:path>
              <a:path w="21600" h="23982" stroke="0" extrusionOk="0">
                <a:moveTo>
                  <a:pt x="19449" y="-1"/>
                </a:moveTo>
                <a:cubicBezTo>
                  <a:pt x="20864" y="2929"/>
                  <a:pt x="21600" y="6141"/>
                  <a:pt x="21600" y="9396"/>
                </a:cubicBezTo>
                <a:cubicBezTo>
                  <a:pt x="21600" y="14795"/>
                  <a:pt x="19577" y="19999"/>
                  <a:pt x="15931" y="23981"/>
                </a:cubicBezTo>
                <a:lnTo>
                  <a:pt x="0" y="9396"/>
                </a:lnTo>
                <a:lnTo>
                  <a:pt x="19449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75" name="Picture 159" descr="img2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733425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6" name="Picture 160" descr="img2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733425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7" name="Picture 161" descr="img2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304925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8" name="Picture 162" descr="img2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1304925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79" name="Arc 163"/>
          <p:cNvSpPr>
            <a:spLocks/>
          </p:cNvSpPr>
          <p:nvPr/>
        </p:nvSpPr>
        <p:spPr bwMode="auto">
          <a:xfrm rot="5047193">
            <a:off x="5821363" y="1031875"/>
            <a:ext cx="400050" cy="1358900"/>
          </a:xfrm>
          <a:custGeom>
            <a:avLst/>
            <a:gdLst>
              <a:gd name="T0" fmla="*/ 2147483646 w 21600"/>
              <a:gd name="T1" fmla="*/ 0 h 21743"/>
              <a:gd name="T2" fmla="*/ 2147483646 w 21600"/>
              <a:gd name="T3" fmla="*/ 2147483646 h 21743"/>
              <a:gd name="T4" fmla="*/ 0 w 21600"/>
              <a:gd name="T5" fmla="*/ 2147483646 h 21743"/>
              <a:gd name="T6" fmla="*/ 0 60000 65536"/>
              <a:gd name="T7" fmla="*/ 0 60000 65536"/>
              <a:gd name="T8" fmla="*/ 0 60000 65536"/>
              <a:gd name="T9" fmla="*/ 0 w 21600"/>
              <a:gd name="T10" fmla="*/ 0 h 21743"/>
              <a:gd name="T11" fmla="*/ 21600 w 21600"/>
              <a:gd name="T12" fmla="*/ 21743 h 217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743" fill="none" extrusionOk="0">
                <a:moveTo>
                  <a:pt x="20379" y="0"/>
                </a:moveTo>
                <a:cubicBezTo>
                  <a:pt x="21187" y="2299"/>
                  <a:pt x="21600" y="4719"/>
                  <a:pt x="21600" y="7157"/>
                </a:cubicBezTo>
                <a:cubicBezTo>
                  <a:pt x="21600" y="12556"/>
                  <a:pt x="19577" y="17760"/>
                  <a:pt x="15931" y="21742"/>
                </a:cubicBezTo>
              </a:path>
              <a:path w="21600" h="21743" stroke="0" extrusionOk="0">
                <a:moveTo>
                  <a:pt x="20379" y="0"/>
                </a:moveTo>
                <a:cubicBezTo>
                  <a:pt x="21187" y="2299"/>
                  <a:pt x="21600" y="4719"/>
                  <a:pt x="21600" y="7157"/>
                </a:cubicBezTo>
                <a:cubicBezTo>
                  <a:pt x="21600" y="12556"/>
                  <a:pt x="19577" y="17760"/>
                  <a:pt x="15931" y="21742"/>
                </a:cubicBezTo>
                <a:lnTo>
                  <a:pt x="0" y="7157"/>
                </a:lnTo>
                <a:lnTo>
                  <a:pt x="2037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80" name="Picture 164" descr="img2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14450"/>
            <a:ext cx="825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81" name="Picture 165" descr="img2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428750"/>
            <a:ext cx="762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82" name="Picture 166" descr="img2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771650"/>
            <a:ext cx="762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83" name="Picture 167" descr="img2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600200"/>
            <a:ext cx="762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48" name="Text Box 732"/>
          <p:cNvSpPr txBox="1">
            <a:spLocks noChangeArrowheads="1"/>
          </p:cNvSpPr>
          <p:nvPr/>
        </p:nvSpPr>
        <p:spPr bwMode="auto">
          <a:xfrm>
            <a:off x="7543800" y="3314700"/>
            <a:ext cx="9858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1423.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9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9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9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9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9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9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9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9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9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9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9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9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9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utoUpdateAnimBg="0"/>
      <p:bldP spid="9277" grpId="0" autoUpdateAnimBg="0"/>
      <p:bldP spid="9278" grpId="0" autoUpdateAnimBg="0"/>
      <p:bldP spid="9279" grpId="0" autoUpdateAnimBg="0"/>
      <p:bldP spid="9280" grpId="0" autoUpdateAnimBg="0"/>
      <p:bldP spid="9281" grpId="0" autoUpdateAnimBg="0"/>
      <p:bldP spid="9288" grpId="0" animBg="1" autoUpdateAnimBg="0"/>
      <p:bldP spid="9289" grpId="0" animBg="1" autoUpdateAnimBg="0"/>
      <p:bldP spid="9290" grpId="0" animBg="1" autoUpdateAnimBg="0"/>
      <p:bldP spid="9291" grpId="0" animBg="1" autoUpdateAnimBg="0"/>
      <p:bldP spid="9292" grpId="0" animBg="1" autoUpdateAnimBg="0"/>
      <p:bldP spid="9293" grpId="0" animBg="1" autoUpdateAnimBg="0"/>
      <p:bldP spid="9294" grpId="0" animBg="1" autoUpdateAnimBg="0"/>
      <p:bldP spid="9295" grpId="0" animBg="1" autoUpdateAnimBg="0"/>
      <p:bldP spid="9297" grpId="0" animBg="1" autoUpdateAnimBg="0"/>
      <p:bldP spid="9298" grpId="0" animBg="1" autoUpdateAnimBg="0"/>
      <p:bldP spid="9299" grpId="0" autoUpdateAnimBg="0"/>
      <p:bldP spid="9300" grpId="0" autoUpdateAnimBg="0"/>
      <p:bldP spid="9301" grpId="0" autoUpdateAnimBg="0"/>
      <p:bldP spid="9302" grpId="0" autoUpdateAnimBg="0"/>
      <p:bldP spid="9303" grpId="0" autoUpdateAnimBg="0"/>
      <p:bldP spid="9304" grpId="0" autoUpdateAnimBg="0"/>
      <p:bldP spid="9333" grpId="0" autoUpdateAnimBg="0"/>
      <p:bldP spid="9348" grpId="0" animBg="1"/>
      <p:bldP spid="9349" grpId="0" autoUpdateAnimBg="0"/>
      <p:bldP spid="9350" grpId="0" autoUpdateAnimBg="0"/>
      <p:bldP spid="9351" grpId="0" autoUpdateAnimBg="0"/>
      <p:bldP spid="9352" grpId="0" autoUpdateAnimBg="0"/>
      <p:bldP spid="9373" grpId="0" animBg="1"/>
      <p:bldP spid="9379" grpId="0" animBg="1"/>
      <p:bldP spid="994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8"/>
          <p:cNvSpPr txBox="1">
            <a:spLocks noChangeArrowheads="1"/>
          </p:cNvSpPr>
          <p:nvPr/>
        </p:nvSpPr>
        <p:spPr bwMode="auto">
          <a:xfrm>
            <a:off x="1270000" y="146050"/>
            <a:ext cx="411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Bài 1: Viết ( theo mẫu)</a:t>
            </a:r>
          </a:p>
        </p:txBody>
      </p:sp>
      <p:graphicFrame>
        <p:nvGraphicFramePr>
          <p:cNvPr id="52427" name="Group 203"/>
          <p:cNvGraphicFramePr>
            <a:graphicFrameLocks noGrp="1"/>
          </p:cNvGraphicFramePr>
          <p:nvPr/>
        </p:nvGraphicFramePr>
        <p:xfrm>
          <a:off x="1276350" y="663575"/>
          <a:ext cx="5353049" cy="2935287"/>
        </p:xfrm>
        <a:graphic>
          <a:graphicData uri="http://schemas.openxmlformats.org/drawingml/2006/table">
            <a:tbl>
              <a:tblPr/>
              <a:tblGrid>
                <a:gridCol w="1259541">
                  <a:extLst>
                    <a:ext uri="{9D8B030D-6E8A-4147-A177-3AD203B41FA5}"/>
                  </a:extLst>
                </a:gridCol>
                <a:gridCol w="1259541">
                  <a:extLst>
                    <a:ext uri="{9D8B030D-6E8A-4147-A177-3AD203B41FA5}"/>
                  </a:extLst>
                </a:gridCol>
                <a:gridCol w="1259541">
                  <a:extLst>
                    <a:ext uri="{9D8B030D-6E8A-4147-A177-3AD203B41FA5}"/>
                  </a:extLst>
                </a:gridCol>
                <a:gridCol w="1574426">
                  <a:extLst>
                    <a:ext uri="{9D8B030D-6E8A-4147-A177-3AD203B41FA5}"/>
                  </a:extLst>
                </a:gridCol>
              </a:tblGrid>
              <a:tr h="44712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8" marR="91438" marT="34307" marB="343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87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8" marR="91438" marT="34307" marB="343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8" marR="91438" marT="34307" marB="343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8" marR="91438" marT="34307" marB="343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8" marR="91438" marT="34307" marB="343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606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8" marR="91438" marT="34307" marB="343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8" marR="91438" marT="34307" marB="343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8" marR="91438" marT="34307" marB="343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8" marR="91438" marT="34307" marB="343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93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8" marR="91438" marT="34307" marB="343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8" marR="91438" marT="34307" marB="343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8" marR="91438" marT="34307" marB="343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8" marR="91438" marT="34307" marB="343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9659" name="Text Box 34"/>
          <p:cNvSpPr txBox="1">
            <a:spLocks noChangeArrowheads="1"/>
          </p:cNvSpPr>
          <p:nvPr/>
        </p:nvSpPr>
        <p:spPr bwMode="auto">
          <a:xfrm>
            <a:off x="3810000" y="657225"/>
            <a:ext cx="1352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</a:p>
        </p:txBody>
      </p:sp>
      <p:sp>
        <p:nvSpPr>
          <p:cNvPr id="69660" name="Text Box 35"/>
          <p:cNvSpPr txBox="1">
            <a:spLocks noChangeArrowheads="1"/>
          </p:cNvSpPr>
          <p:nvPr/>
        </p:nvSpPr>
        <p:spPr bwMode="auto">
          <a:xfrm>
            <a:off x="1512888" y="1093788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Nghìn</a:t>
            </a:r>
          </a:p>
        </p:txBody>
      </p:sp>
      <p:sp>
        <p:nvSpPr>
          <p:cNvPr id="69661" name="Text Box 36"/>
          <p:cNvSpPr txBox="1">
            <a:spLocks noChangeArrowheads="1"/>
          </p:cNvSpPr>
          <p:nvPr/>
        </p:nvSpPr>
        <p:spPr bwMode="auto">
          <a:xfrm>
            <a:off x="2922588" y="1087438"/>
            <a:ext cx="811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Trăm</a:t>
            </a:r>
          </a:p>
        </p:txBody>
      </p:sp>
      <p:sp>
        <p:nvSpPr>
          <p:cNvPr id="69662" name="Text Box 37"/>
          <p:cNvSpPr txBox="1">
            <a:spLocks noChangeArrowheads="1"/>
          </p:cNvSpPr>
          <p:nvPr/>
        </p:nvSpPr>
        <p:spPr bwMode="auto">
          <a:xfrm>
            <a:off x="4191000" y="1109663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Chục</a:t>
            </a:r>
          </a:p>
        </p:txBody>
      </p:sp>
      <p:sp>
        <p:nvSpPr>
          <p:cNvPr id="69663" name="Text Box 38"/>
          <p:cNvSpPr txBox="1">
            <a:spLocks noChangeArrowheads="1"/>
          </p:cNvSpPr>
          <p:nvPr/>
        </p:nvSpPr>
        <p:spPr bwMode="auto">
          <a:xfrm>
            <a:off x="5638800" y="1069975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Đơn vị</a:t>
            </a:r>
          </a:p>
        </p:txBody>
      </p:sp>
      <p:sp>
        <p:nvSpPr>
          <p:cNvPr id="52264" name="Oval 40"/>
          <p:cNvSpPr>
            <a:spLocks noChangeArrowheads="1"/>
          </p:cNvSpPr>
          <p:nvPr/>
        </p:nvSpPr>
        <p:spPr bwMode="auto">
          <a:xfrm>
            <a:off x="2819400" y="1662113"/>
            <a:ext cx="608013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52266" name="Oval 42"/>
          <p:cNvSpPr>
            <a:spLocks noChangeArrowheads="1"/>
          </p:cNvSpPr>
          <p:nvPr/>
        </p:nvSpPr>
        <p:spPr bwMode="auto">
          <a:xfrm>
            <a:off x="4116388" y="1593850"/>
            <a:ext cx="608012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52268" name="Oval 44"/>
          <p:cNvSpPr>
            <a:spLocks noChangeArrowheads="1"/>
          </p:cNvSpPr>
          <p:nvPr/>
        </p:nvSpPr>
        <p:spPr bwMode="auto">
          <a:xfrm>
            <a:off x="5621338" y="1581150"/>
            <a:ext cx="541337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2273" name="Text Box 49"/>
          <p:cNvSpPr txBox="1">
            <a:spLocks noChangeArrowheads="1"/>
          </p:cNvSpPr>
          <p:nvPr/>
        </p:nvSpPr>
        <p:spPr bwMode="auto">
          <a:xfrm>
            <a:off x="1681163" y="3070225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2276" name="Text Box 52"/>
          <p:cNvSpPr txBox="1">
            <a:spLocks noChangeArrowheads="1"/>
          </p:cNvSpPr>
          <p:nvPr/>
        </p:nvSpPr>
        <p:spPr bwMode="auto">
          <a:xfrm>
            <a:off x="5753100" y="3151188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2277" name="Text Box 53"/>
          <p:cNvSpPr txBox="1">
            <a:spLocks noChangeArrowheads="1"/>
          </p:cNvSpPr>
          <p:nvPr/>
        </p:nvSpPr>
        <p:spPr bwMode="auto">
          <a:xfrm>
            <a:off x="1371600" y="3814763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3254. </a:t>
            </a:r>
          </a:p>
        </p:txBody>
      </p:sp>
      <p:sp>
        <p:nvSpPr>
          <p:cNvPr id="52420" name="Rectangle 196"/>
          <p:cNvSpPr>
            <a:spLocks noChangeArrowheads="1"/>
          </p:cNvSpPr>
          <p:nvPr/>
        </p:nvSpPr>
        <p:spPr bwMode="auto">
          <a:xfrm>
            <a:off x="1360488" y="4195763"/>
            <a:ext cx="5808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Ba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9672" name="Text Box 25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2" name="Oval 44"/>
          <p:cNvSpPr>
            <a:spLocks noChangeArrowheads="1"/>
          </p:cNvSpPr>
          <p:nvPr/>
        </p:nvSpPr>
        <p:spPr bwMode="auto">
          <a:xfrm>
            <a:off x="5638800" y="1858963"/>
            <a:ext cx="541338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03" name="Oval 44"/>
          <p:cNvSpPr>
            <a:spLocks noChangeArrowheads="1"/>
          </p:cNvSpPr>
          <p:nvPr/>
        </p:nvSpPr>
        <p:spPr bwMode="auto">
          <a:xfrm>
            <a:off x="5638800" y="2132013"/>
            <a:ext cx="541338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04" name="Oval 44"/>
          <p:cNvSpPr>
            <a:spLocks noChangeArrowheads="1"/>
          </p:cNvSpPr>
          <p:nvPr/>
        </p:nvSpPr>
        <p:spPr bwMode="auto">
          <a:xfrm>
            <a:off x="5638800" y="2424113"/>
            <a:ext cx="541338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05" name="Oval 42"/>
          <p:cNvSpPr>
            <a:spLocks noChangeArrowheads="1"/>
          </p:cNvSpPr>
          <p:nvPr/>
        </p:nvSpPr>
        <p:spPr bwMode="auto">
          <a:xfrm>
            <a:off x="4133850" y="1879600"/>
            <a:ext cx="608013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06" name="Oval 42"/>
          <p:cNvSpPr>
            <a:spLocks noChangeArrowheads="1"/>
          </p:cNvSpPr>
          <p:nvPr/>
        </p:nvSpPr>
        <p:spPr bwMode="auto">
          <a:xfrm>
            <a:off x="4116388" y="2159000"/>
            <a:ext cx="608012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07" name="Oval 42"/>
          <p:cNvSpPr>
            <a:spLocks noChangeArrowheads="1"/>
          </p:cNvSpPr>
          <p:nvPr/>
        </p:nvSpPr>
        <p:spPr bwMode="auto">
          <a:xfrm>
            <a:off x="4116388" y="2417763"/>
            <a:ext cx="608012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08" name="Oval 42"/>
          <p:cNvSpPr>
            <a:spLocks noChangeArrowheads="1"/>
          </p:cNvSpPr>
          <p:nvPr/>
        </p:nvSpPr>
        <p:spPr bwMode="auto">
          <a:xfrm>
            <a:off x="4102100" y="2674938"/>
            <a:ext cx="608013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09" name="Text Box 51"/>
          <p:cNvSpPr txBox="1">
            <a:spLocks noChangeArrowheads="1"/>
          </p:cNvSpPr>
          <p:nvPr/>
        </p:nvSpPr>
        <p:spPr bwMode="auto">
          <a:xfrm>
            <a:off x="4213225" y="3151188"/>
            <a:ext cx="450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10" name="Oval 40"/>
          <p:cNvSpPr>
            <a:spLocks noChangeArrowheads="1"/>
          </p:cNvSpPr>
          <p:nvPr/>
        </p:nvSpPr>
        <p:spPr bwMode="auto">
          <a:xfrm>
            <a:off x="2819400" y="1968500"/>
            <a:ext cx="608013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211" name="Oval 39"/>
          <p:cNvSpPr>
            <a:spLocks noChangeArrowheads="1"/>
          </p:cNvSpPr>
          <p:nvPr/>
        </p:nvSpPr>
        <p:spPr bwMode="auto">
          <a:xfrm>
            <a:off x="1512888" y="1620838"/>
            <a:ext cx="676275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1000</a:t>
            </a:r>
          </a:p>
        </p:txBody>
      </p:sp>
      <p:sp>
        <p:nvSpPr>
          <p:cNvPr id="212" name="Oval 39"/>
          <p:cNvSpPr>
            <a:spLocks noChangeArrowheads="1"/>
          </p:cNvSpPr>
          <p:nvPr/>
        </p:nvSpPr>
        <p:spPr bwMode="auto">
          <a:xfrm>
            <a:off x="1504950" y="1906588"/>
            <a:ext cx="676275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1000</a:t>
            </a:r>
          </a:p>
        </p:txBody>
      </p:sp>
      <p:sp>
        <p:nvSpPr>
          <p:cNvPr id="213" name="Oval 39"/>
          <p:cNvSpPr>
            <a:spLocks noChangeArrowheads="1"/>
          </p:cNvSpPr>
          <p:nvPr/>
        </p:nvSpPr>
        <p:spPr bwMode="auto">
          <a:xfrm>
            <a:off x="1512888" y="2205038"/>
            <a:ext cx="676275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1000</a:t>
            </a:r>
          </a:p>
        </p:txBody>
      </p:sp>
      <p:sp>
        <p:nvSpPr>
          <p:cNvPr id="214" name="Text Box 50"/>
          <p:cNvSpPr txBox="1">
            <a:spLocks noChangeArrowheads="1"/>
          </p:cNvSpPr>
          <p:nvPr/>
        </p:nvSpPr>
        <p:spPr bwMode="auto">
          <a:xfrm>
            <a:off x="2903538" y="3114675"/>
            <a:ext cx="438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pic>
        <p:nvPicPr>
          <p:cNvPr id="696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8" y="544513"/>
            <a:ext cx="1616076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73" grpId="0"/>
      <p:bldP spid="52276" grpId="0"/>
      <p:bldP spid="52277" grpId="0"/>
      <p:bldP spid="209" grpId="0"/>
      <p:bldP spid="2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8"/>
          <p:cNvSpPr txBox="1">
            <a:spLocks noChangeArrowheads="1"/>
          </p:cNvSpPr>
          <p:nvPr/>
        </p:nvSpPr>
        <p:spPr bwMode="auto">
          <a:xfrm>
            <a:off x="174625" y="204788"/>
            <a:ext cx="411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Bài 1: Viết ( theo mẫu)</a:t>
            </a:r>
          </a:p>
        </p:txBody>
      </p:sp>
      <p:graphicFrame>
        <p:nvGraphicFramePr>
          <p:cNvPr id="52428" name="Group 204"/>
          <p:cNvGraphicFramePr>
            <a:graphicFrameLocks noGrp="1"/>
          </p:cNvGraphicFramePr>
          <p:nvPr/>
        </p:nvGraphicFramePr>
        <p:xfrm>
          <a:off x="1454150" y="769938"/>
          <a:ext cx="6423025" cy="3179762"/>
        </p:xfrm>
        <a:graphic>
          <a:graphicData uri="http://schemas.openxmlformats.org/drawingml/2006/table">
            <a:tbl>
              <a:tblPr/>
              <a:tblGrid>
                <a:gridCol w="1802955">
                  <a:extLst>
                    <a:ext uri="{9D8B030D-6E8A-4147-A177-3AD203B41FA5}"/>
                  </a:extLst>
                </a:gridCol>
                <a:gridCol w="1577585">
                  <a:extLst>
                    <a:ext uri="{9D8B030D-6E8A-4147-A177-3AD203B41FA5}"/>
                  </a:extLst>
                </a:gridCol>
                <a:gridCol w="1577585">
                  <a:extLst>
                    <a:ext uri="{9D8B030D-6E8A-4147-A177-3AD203B41FA5}"/>
                  </a:extLst>
                </a:gridCol>
                <a:gridCol w="1464900">
                  <a:extLst>
                    <a:ext uri="{9D8B030D-6E8A-4147-A177-3AD203B41FA5}"/>
                  </a:extLst>
                </a:gridCol>
              </a:tblGrid>
              <a:tr h="48618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0" marR="91450"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21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0" marR="91450"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0" marR="91450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0" marR="91450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0" marR="91450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735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0" marR="91450"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0" marR="91450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0" marR="91450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0" marR="91450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36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0" marR="91450"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0" marR="91450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0" marR="91450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0" marR="91450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0684" name="Text Box 228"/>
          <p:cNvSpPr txBox="1">
            <a:spLocks noChangeArrowheads="1"/>
          </p:cNvSpPr>
          <p:nvPr/>
        </p:nvSpPr>
        <p:spPr bwMode="auto">
          <a:xfrm>
            <a:off x="4194175" y="806450"/>
            <a:ext cx="1063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</a:p>
        </p:txBody>
      </p:sp>
      <p:sp>
        <p:nvSpPr>
          <p:cNvPr id="70685" name="Text Box 229"/>
          <p:cNvSpPr txBox="1">
            <a:spLocks noChangeArrowheads="1"/>
          </p:cNvSpPr>
          <p:nvPr/>
        </p:nvSpPr>
        <p:spPr bwMode="auto">
          <a:xfrm>
            <a:off x="1905000" y="1281113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Nghìn</a:t>
            </a:r>
          </a:p>
        </p:txBody>
      </p:sp>
      <p:sp>
        <p:nvSpPr>
          <p:cNvPr id="70686" name="Text Box 230"/>
          <p:cNvSpPr txBox="1">
            <a:spLocks noChangeArrowheads="1"/>
          </p:cNvSpPr>
          <p:nvPr/>
        </p:nvSpPr>
        <p:spPr bwMode="auto">
          <a:xfrm>
            <a:off x="3581400" y="1281113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Trăm</a:t>
            </a:r>
          </a:p>
        </p:txBody>
      </p:sp>
      <p:sp>
        <p:nvSpPr>
          <p:cNvPr id="70687" name="Text Box 231"/>
          <p:cNvSpPr txBox="1">
            <a:spLocks noChangeArrowheads="1"/>
          </p:cNvSpPr>
          <p:nvPr/>
        </p:nvSpPr>
        <p:spPr bwMode="auto">
          <a:xfrm>
            <a:off x="5143500" y="1252538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Chục</a:t>
            </a:r>
          </a:p>
        </p:txBody>
      </p:sp>
      <p:sp>
        <p:nvSpPr>
          <p:cNvPr id="70688" name="Text Box 232"/>
          <p:cNvSpPr txBox="1">
            <a:spLocks noChangeArrowheads="1"/>
          </p:cNvSpPr>
          <p:nvPr/>
        </p:nvSpPr>
        <p:spPr bwMode="auto">
          <a:xfrm>
            <a:off x="6670675" y="1265238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Đơn vị</a:t>
            </a:r>
          </a:p>
        </p:txBody>
      </p:sp>
      <p:sp>
        <p:nvSpPr>
          <p:cNvPr id="70689" name="Oval 233"/>
          <p:cNvSpPr>
            <a:spLocks noChangeArrowheads="1"/>
          </p:cNvSpPr>
          <p:nvPr/>
        </p:nvSpPr>
        <p:spPr bwMode="auto">
          <a:xfrm>
            <a:off x="1981200" y="1989138"/>
            <a:ext cx="7620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1000</a:t>
            </a:r>
          </a:p>
        </p:txBody>
      </p:sp>
      <p:sp>
        <p:nvSpPr>
          <p:cNvPr id="70690" name="Oval 234"/>
          <p:cNvSpPr>
            <a:spLocks noChangeArrowheads="1"/>
          </p:cNvSpPr>
          <p:nvPr/>
        </p:nvSpPr>
        <p:spPr bwMode="auto">
          <a:xfrm>
            <a:off x="3625850" y="1760538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70691" name="Oval 236"/>
          <p:cNvSpPr>
            <a:spLocks noChangeArrowheads="1"/>
          </p:cNvSpPr>
          <p:nvPr/>
        </p:nvSpPr>
        <p:spPr bwMode="auto">
          <a:xfrm>
            <a:off x="5192713" y="1793875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70692" name="Oval 238"/>
          <p:cNvSpPr>
            <a:spLocks noChangeArrowheads="1"/>
          </p:cNvSpPr>
          <p:nvPr/>
        </p:nvSpPr>
        <p:spPr bwMode="auto">
          <a:xfrm>
            <a:off x="6823075" y="1793875"/>
            <a:ext cx="6096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2467" name="Text Box 243"/>
          <p:cNvSpPr txBox="1">
            <a:spLocks noChangeArrowheads="1"/>
          </p:cNvSpPr>
          <p:nvPr/>
        </p:nvSpPr>
        <p:spPr bwMode="auto">
          <a:xfrm>
            <a:off x="2260600" y="341471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2468" name="Text Box 244"/>
          <p:cNvSpPr txBox="1">
            <a:spLocks noChangeArrowheads="1"/>
          </p:cNvSpPr>
          <p:nvPr/>
        </p:nvSpPr>
        <p:spPr bwMode="auto">
          <a:xfrm>
            <a:off x="3887788" y="3414713"/>
            <a:ext cx="438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2469" name="Text Box 245"/>
          <p:cNvSpPr txBox="1">
            <a:spLocks noChangeArrowheads="1"/>
          </p:cNvSpPr>
          <p:nvPr/>
        </p:nvSpPr>
        <p:spPr bwMode="auto">
          <a:xfrm>
            <a:off x="5440363" y="3409950"/>
            <a:ext cx="41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2470" name="Text Box 246"/>
          <p:cNvSpPr txBox="1">
            <a:spLocks noChangeArrowheads="1"/>
          </p:cNvSpPr>
          <p:nvPr/>
        </p:nvSpPr>
        <p:spPr bwMode="auto">
          <a:xfrm>
            <a:off x="6926263" y="3460750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2474" name="Text Box 250"/>
          <p:cNvSpPr txBox="1">
            <a:spLocks noChangeArrowheads="1"/>
          </p:cNvSpPr>
          <p:nvPr/>
        </p:nvSpPr>
        <p:spPr bwMode="auto">
          <a:xfrm>
            <a:off x="2132013" y="3952875"/>
            <a:ext cx="25161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……….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2475" name="Text Box 251"/>
          <p:cNvSpPr txBox="1">
            <a:spLocks noChangeArrowheads="1"/>
          </p:cNvSpPr>
          <p:nvPr/>
        </p:nvSpPr>
        <p:spPr bwMode="auto">
          <a:xfrm>
            <a:off x="2141538" y="4327525"/>
            <a:ext cx="6092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* Đọc số: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……………………………………...</a:t>
            </a:r>
          </a:p>
        </p:txBody>
      </p:sp>
      <p:sp>
        <p:nvSpPr>
          <p:cNvPr id="70699" name="Text Box 252"/>
          <p:cNvSpPr txBox="1">
            <a:spLocks noChangeArrowheads="1"/>
          </p:cNvSpPr>
          <p:nvPr/>
        </p:nvSpPr>
        <p:spPr bwMode="auto">
          <a:xfrm>
            <a:off x="533400" y="7620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b)</a:t>
            </a:r>
          </a:p>
        </p:txBody>
      </p:sp>
      <p:sp>
        <p:nvSpPr>
          <p:cNvPr id="70700" name="Text Box 25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701" name="Oval 233"/>
          <p:cNvSpPr>
            <a:spLocks noChangeArrowheads="1"/>
          </p:cNvSpPr>
          <p:nvPr/>
        </p:nvSpPr>
        <p:spPr bwMode="auto">
          <a:xfrm>
            <a:off x="1981200" y="1709738"/>
            <a:ext cx="7620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1000</a:t>
            </a:r>
          </a:p>
        </p:txBody>
      </p:sp>
      <p:sp>
        <p:nvSpPr>
          <p:cNvPr id="70702" name="Oval 233"/>
          <p:cNvSpPr>
            <a:spLocks noChangeArrowheads="1"/>
          </p:cNvSpPr>
          <p:nvPr/>
        </p:nvSpPr>
        <p:spPr bwMode="auto">
          <a:xfrm>
            <a:off x="1981200" y="2265363"/>
            <a:ext cx="7620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1000</a:t>
            </a:r>
          </a:p>
        </p:txBody>
      </p:sp>
      <p:sp>
        <p:nvSpPr>
          <p:cNvPr id="70703" name="Oval 233"/>
          <p:cNvSpPr>
            <a:spLocks noChangeArrowheads="1"/>
          </p:cNvSpPr>
          <p:nvPr/>
        </p:nvSpPr>
        <p:spPr bwMode="auto">
          <a:xfrm>
            <a:off x="1981200" y="2544763"/>
            <a:ext cx="7620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1000</a:t>
            </a:r>
          </a:p>
        </p:txBody>
      </p:sp>
      <p:sp>
        <p:nvSpPr>
          <p:cNvPr id="70704" name="Oval 233"/>
          <p:cNvSpPr>
            <a:spLocks noChangeArrowheads="1"/>
          </p:cNvSpPr>
          <p:nvPr/>
        </p:nvSpPr>
        <p:spPr bwMode="auto">
          <a:xfrm>
            <a:off x="1981200" y="2824163"/>
            <a:ext cx="7620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1000</a:t>
            </a:r>
          </a:p>
        </p:txBody>
      </p:sp>
      <p:sp>
        <p:nvSpPr>
          <p:cNvPr id="70705" name="Oval 236"/>
          <p:cNvSpPr>
            <a:spLocks noChangeArrowheads="1"/>
          </p:cNvSpPr>
          <p:nvPr/>
        </p:nvSpPr>
        <p:spPr bwMode="auto">
          <a:xfrm>
            <a:off x="5192713" y="2082800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70706" name="Oval 236"/>
          <p:cNvSpPr>
            <a:spLocks noChangeArrowheads="1"/>
          </p:cNvSpPr>
          <p:nvPr/>
        </p:nvSpPr>
        <p:spPr bwMode="auto">
          <a:xfrm>
            <a:off x="5192713" y="2374900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70707" name="Oval 238"/>
          <p:cNvSpPr>
            <a:spLocks noChangeArrowheads="1"/>
          </p:cNvSpPr>
          <p:nvPr/>
        </p:nvSpPr>
        <p:spPr bwMode="auto">
          <a:xfrm>
            <a:off x="6823075" y="2087563"/>
            <a:ext cx="6096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0708" name="Oval 238"/>
          <p:cNvSpPr>
            <a:spLocks noChangeArrowheads="1"/>
          </p:cNvSpPr>
          <p:nvPr/>
        </p:nvSpPr>
        <p:spPr bwMode="auto">
          <a:xfrm>
            <a:off x="6843713" y="2360613"/>
            <a:ext cx="6096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0709" name="Oval 238"/>
          <p:cNvSpPr>
            <a:spLocks noChangeArrowheads="1"/>
          </p:cNvSpPr>
          <p:nvPr/>
        </p:nvSpPr>
        <p:spPr bwMode="auto">
          <a:xfrm>
            <a:off x="6850063" y="2632075"/>
            <a:ext cx="6096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02" name="Text Box 250"/>
          <p:cNvSpPr txBox="1">
            <a:spLocks noChangeArrowheads="1"/>
          </p:cNvSpPr>
          <p:nvPr/>
        </p:nvSpPr>
        <p:spPr bwMode="auto">
          <a:xfrm>
            <a:off x="3389313" y="3959225"/>
            <a:ext cx="1069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5134 </a:t>
            </a:r>
          </a:p>
        </p:txBody>
      </p:sp>
      <p:sp>
        <p:nvSpPr>
          <p:cNvPr id="203" name="Text Box 251"/>
          <p:cNvSpPr txBox="1">
            <a:spLocks noChangeArrowheads="1"/>
          </p:cNvSpPr>
          <p:nvPr/>
        </p:nvSpPr>
        <p:spPr bwMode="auto">
          <a:xfrm>
            <a:off x="3443288" y="4283075"/>
            <a:ext cx="4656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Năm nghìn một trăm ba mươi tư.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67" grpId="0"/>
      <p:bldP spid="52468" grpId="0"/>
      <p:bldP spid="52469" grpId="0"/>
      <p:bldP spid="52470" grpId="0"/>
      <p:bldP spid="52474" grpId="0"/>
      <p:bldP spid="52475" grpId="0"/>
      <p:bldP spid="202" grpId="0"/>
      <p:bldP spid="2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3"/>
          <p:cNvSpPr txBox="1">
            <a:spLocks noChangeArrowheads="1"/>
          </p:cNvSpPr>
          <p:nvPr/>
        </p:nvSpPr>
        <p:spPr bwMode="auto">
          <a:xfrm>
            <a:off x="304800" y="3695700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71683" name="Rectangle 14"/>
          <p:cNvSpPr>
            <a:spLocks noChangeArrowheads="1"/>
          </p:cNvSpPr>
          <p:nvPr/>
        </p:nvSpPr>
        <p:spPr bwMode="auto">
          <a:xfrm>
            <a:off x="4267200" y="3740150"/>
            <a:ext cx="1447800" cy="457200"/>
          </a:xfrm>
          <a:prstGeom prst="rect">
            <a:avLst/>
          </a:prstGeom>
          <a:gradFill rotWithShape="1">
            <a:gsLst>
              <a:gs pos="0">
                <a:srgbClr val="FFFF00">
                  <a:alpha val="48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684" name="Rectangle 19"/>
          <p:cNvSpPr>
            <a:spLocks noChangeArrowheads="1"/>
          </p:cNvSpPr>
          <p:nvPr/>
        </p:nvSpPr>
        <p:spPr bwMode="auto">
          <a:xfrm>
            <a:off x="4267200" y="3282950"/>
            <a:ext cx="1447800" cy="457200"/>
          </a:xfrm>
          <a:prstGeom prst="rect">
            <a:avLst/>
          </a:prstGeom>
          <a:gradFill rotWithShape="1">
            <a:gsLst>
              <a:gs pos="0">
                <a:srgbClr val="FFFF00">
                  <a:alpha val="48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685" name="Text Box 22"/>
          <p:cNvSpPr txBox="1">
            <a:spLocks noChangeArrowheads="1"/>
          </p:cNvSpPr>
          <p:nvPr/>
        </p:nvSpPr>
        <p:spPr bwMode="auto">
          <a:xfrm>
            <a:off x="1257300" y="3349625"/>
            <a:ext cx="60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Time" pitchFamily="34" charset="0"/>
              </a:rPr>
              <a:t>7</a:t>
            </a:r>
          </a:p>
        </p:txBody>
      </p:sp>
      <p:sp>
        <p:nvSpPr>
          <p:cNvPr id="71686" name="Rectangle 31"/>
          <p:cNvSpPr>
            <a:spLocks noChangeArrowheads="1"/>
          </p:cNvSpPr>
          <p:nvPr/>
        </p:nvSpPr>
        <p:spPr bwMode="auto">
          <a:xfrm>
            <a:off x="190500" y="3695700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687" name="Rectangle 38"/>
          <p:cNvSpPr>
            <a:spLocks noChangeArrowheads="1"/>
          </p:cNvSpPr>
          <p:nvPr/>
        </p:nvSpPr>
        <p:spPr bwMode="auto">
          <a:xfrm>
            <a:off x="1181100" y="3349625"/>
            <a:ext cx="685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688" name="Rectangle 40"/>
          <p:cNvSpPr>
            <a:spLocks noChangeArrowheads="1"/>
          </p:cNvSpPr>
          <p:nvPr/>
        </p:nvSpPr>
        <p:spPr bwMode="auto">
          <a:xfrm>
            <a:off x="4267200" y="2825750"/>
            <a:ext cx="1447800" cy="457200"/>
          </a:xfrm>
          <a:prstGeom prst="rect">
            <a:avLst/>
          </a:prstGeom>
          <a:gradFill rotWithShape="1">
            <a:gsLst>
              <a:gs pos="0">
                <a:srgbClr val="FFFF00">
                  <a:alpha val="48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689" name="Rectangle 49"/>
          <p:cNvSpPr>
            <a:spLocks noChangeArrowheads="1"/>
          </p:cNvSpPr>
          <p:nvPr/>
        </p:nvSpPr>
        <p:spPr bwMode="auto">
          <a:xfrm>
            <a:off x="4267200" y="2368550"/>
            <a:ext cx="1447800" cy="457200"/>
          </a:xfrm>
          <a:prstGeom prst="rect">
            <a:avLst/>
          </a:prstGeom>
          <a:gradFill rotWithShape="1">
            <a:gsLst>
              <a:gs pos="0">
                <a:srgbClr val="FFFF00">
                  <a:alpha val="48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690" name="Text Box 50"/>
          <p:cNvSpPr txBox="1">
            <a:spLocks noChangeArrowheads="1"/>
          </p:cNvSpPr>
          <p:nvPr/>
        </p:nvSpPr>
        <p:spPr bwMode="auto">
          <a:xfrm>
            <a:off x="3438525" y="2409825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71691" name="Text Box 51"/>
          <p:cNvSpPr txBox="1">
            <a:spLocks noChangeArrowheads="1"/>
          </p:cNvSpPr>
          <p:nvPr/>
        </p:nvSpPr>
        <p:spPr bwMode="auto">
          <a:xfrm>
            <a:off x="2400300" y="2435225"/>
            <a:ext cx="60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71692" name="Text Box 52"/>
          <p:cNvSpPr txBox="1">
            <a:spLocks noChangeArrowheads="1"/>
          </p:cNvSpPr>
          <p:nvPr/>
        </p:nvSpPr>
        <p:spPr bwMode="auto">
          <a:xfrm>
            <a:off x="1290638" y="2435225"/>
            <a:ext cx="60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71693" name="Rectangle 54"/>
          <p:cNvSpPr>
            <a:spLocks noChangeArrowheads="1"/>
          </p:cNvSpPr>
          <p:nvPr/>
        </p:nvSpPr>
        <p:spPr bwMode="auto">
          <a:xfrm>
            <a:off x="3238500" y="2435225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694" name="Rectangle 55"/>
          <p:cNvSpPr>
            <a:spLocks noChangeArrowheads="1"/>
          </p:cNvSpPr>
          <p:nvPr/>
        </p:nvSpPr>
        <p:spPr bwMode="auto">
          <a:xfrm>
            <a:off x="2171700" y="2435225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695" name="Rectangle 56"/>
          <p:cNvSpPr>
            <a:spLocks noChangeArrowheads="1"/>
          </p:cNvSpPr>
          <p:nvPr/>
        </p:nvSpPr>
        <p:spPr bwMode="auto">
          <a:xfrm>
            <a:off x="1104900" y="2435225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696" name="Rectangle 59"/>
          <p:cNvSpPr>
            <a:spLocks noChangeArrowheads="1"/>
          </p:cNvSpPr>
          <p:nvPr/>
        </p:nvSpPr>
        <p:spPr bwMode="auto">
          <a:xfrm>
            <a:off x="0" y="1911350"/>
            <a:ext cx="1054100" cy="457200"/>
          </a:xfrm>
          <a:prstGeom prst="rect">
            <a:avLst/>
          </a:prstGeom>
          <a:gradFill rotWithShape="1">
            <a:gsLst>
              <a:gs pos="0">
                <a:srgbClr val="0099CC">
                  <a:alpha val="48000"/>
                </a:srgbClr>
              </a:gs>
              <a:gs pos="100000">
                <a:srgbClr val="003547">
                  <a:alpha val="62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697" name="Rectangle 60"/>
          <p:cNvSpPr>
            <a:spLocks noChangeArrowheads="1"/>
          </p:cNvSpPr>
          <p:nvPr/>
        </p:nvSpPr>
        <p:spPr bwMode="auto">
          <a:xfrm>
            <a:off x="0" y="1454150"/>
            <a:ext cx="4267200" cy="4572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.VnTime" pitchFamily="34" charset="0"/>
            </a:endParaRPr>
          </a:p>
        </p:txBody>
      </p:sp>
      <p:sp>
        <p:nvSpPr>
          <p:cNvPr id="71698" name="Rectangle 61"/>
          <p:cNvSpPr>
            <a:spLocks noChangeArrowheads="1"/>
          </p:cNvSpPr>
          <p:nvPr/>
        </p:nvSpPr>
        <p:spPr bwMode="auto">
          <a:xfrm>
            <a:off x="4267200" y="1463675"/>
            <a:ext cx="1447800" cy="914400"/>
          </a:xfrm>
          <a:prstGeom prst="rect">
            <a:avLst/>
          </a:prstGeom>
          <a:gradFill rotWithShape="1">
            <a:gsLst>
              <a:gs pos="0">
                <a:srgbClr val="FFFF00">
                  <a:alpha val="48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699" name="Rectangle 62"/>
          <p:cNvSpPr>
            <a:spLocks noChangeArrowheads="1"/>
          </p:cNvSpPr>
          <p:nvPr/>
        </p:nvSpPr>
        <p:spPr bwMode="auto">
          <a:xfrm>
            <a:off x="5715000" y="1474788"/>
            <a:ext cx="3443288" cy="914400"/>
          </a:xfrm>
          <a:prstGeom prst="rect">
            <a:avLst/>
          </a:prstGeom>
          <a:gradFill rotWithShape="1">
            <a:gsLst>
              <a:gs pos="0">
                <a:srgbClr val="00FF00">
                  <a:alpha val="48000"/>
                </a:srgbClr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700" name="Rectangle 63"/>
          <p:cNvSpPr>
            <a:spLocks noChangeArrowheads="1"/>
          </p:cNvSpPr>
          <p:nvPr/>
        </p:nvSpPr>
        <p:spPr bwMode="auto">
          <a:xfrm>
            <a:off x="1066800" y="1911350"/>
            <a:ext cx="1054100" cy="457200"/>
          </a:xfrm>
          <a:prstGeom prst="rect">
            <a:avLst/>
          </a:prstGeom>
          <a:gradFill rotWithShape="1">
            <a:gsLst>
              <a:gs pos="0">
                <a:srgbClr val="0099CC">
                  <a:alpha val="48000"/>
                </a:srgbClr>
              </a:gs>
              <a:gs pos="100000">
                <a:srgbClr val="003547">
                  <a:alpha val="62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701" name="Rectangle 64"/>
          <p:cNvSpPr>
            <a:spLocks noChangeArrowheads="1"/>
          </p:cNvSpPr>
          <p:nvPr/>
        </p:nvSpPr>
        <p:spPr bwMode="auto">
          <a:xfrm>
            <a:off x="2133600" y="1911350"/>
            <a:ext cx="1054100" cy="457200"/>
          </a:xfrm>
          <a:prstGeom prst="rect">
            <a:avLst/>
          </a:prstGeom>
          <a:gradFill rotWithShape="1">
            <a:gsLst>
              <a:gs pos="0">
                <a:srgbClr val="0099CC">
                  <a:alpha val="48000"/>
                </a:srgbClr>
              </a:gs>
              <a:gs pos="100000">
                <a:srgbClr val="003547">
                  <a:alpha val="62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702" name="Rectangle 65"/>
          <p:cNvSpPr>
            <a:spLocks noChangeArrowheads="1"/>
          </p:cNvSpPr>
          <p:nvPr/>
        </p:nvSpPr>
        <p:spPr bwMode="auto">
          <a:xfrm>
            <a:off x="3200400" y="1911350"/>
            <a:ext cx="1054100" cy="457200"/>
          </a:xfrm>
          <a:prstGeom prst="rect">
            <a:avLst/>
          </a:prstGeom>
          <a:gradFill rotWithShape="1">
            <a:gsLst>
              <a:gs pos="0">
                <a:srgbClr val="0099CC">
                  <a:alpha val="48000"/>
                </a:srgbClr>
              </a:gs>
              <a:gs pos="100000">
                <a:srgbClr val="003547">
                  <a:alpha val="62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703" name="Rectangle 66"/>
          <p:cNvSpPr>
            <a:spLocks noChangeArrowheads="1"/>
          </p:cNvSpPr>
          <p:nvPr/>
        </p:nvSpPr>
        <p:spPr bwMode="auto">
          <a:xfrm>
            <a:off x="5715000" y="2368550"/>
            <a:ext cx="3429000" cy="457200"/>
          </a:xfrm>
          <a:prstGeom prst="rect">
            <a:avLst/>
          </a:prstGeom>
          <a:gradFill rotWithShape="1">
            <a:gsLst>
              <a:gs pos="0">
                <a:srgbClr val="00FF00">
                  <a:alpha val="48000"/>
                </a:srgbClr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704" name="Rectangle 67"/>
          <p:cNvSpPr>
            <a:spLocks noChangeArrowheads="1"/>
          </p:cNvSpPr>
          <p:nvPr/>
        </p:nvSpPr>
        <p:spPr bwMode="auto">
          <a:xfrm>
            <a:off x="5715000" y="2825750"/>
            <a:ext cx="3429000" cy="457200"/>
          </a:xfrm>
          <a:prstGeom prst="rect">
            <a:avLst/>
          </a:prstGeom>
          <a:gradFill rotWithShape="1">
            <a:gsLst>
              <a:gs pos="0">
                <a:srgbClr val="00FF00">
                  <a:alpha val="48000"/>
                </a:srgbClr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705" name="Rectangle 68"/>
          <p:cNvSpPr>
            <a:spLocks noChangeArrowheads="1"/>
          </p:cNvSpPr>
          <p:nvPr/>
        </p:nvSpPr>
        <p:spPr bwMode="auto">
          <a:xfrm>
            <a:off x="5715000" y="3282950"/>
            <a:ext cx="3429000" cy="457200"/>
          </a:xfrm>
          <a:prstGeom prst="rect">
            <a:avLst/>
          </a:prstGeom>
          <a:gradFill rotWithShape="1">
            <a:gsLst>
              <a:gs pos="0">
                <a:srgbClr val="00FF00">
                  <a:alpha val="48000"/>
                </a:srgbClr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706" name="Rectangle 69"/>
          <p:cNvSpPr>
            <a:spLocks noChangeArrowheads="1"/>
          </p:cNvSpPr>
          <p:nvPr/>
        </p:nvSpPr>
        <p:spPr bwMode="auto">
          <a:xfrm>
            <a:off x="5715000" y="3740150"/>
            <a:ext cx="3429000" cy="457200"/>
          </a:xfrm>
          <a:prstGeom prst="rect">
            <a:avLst/>
          </a:prstGeom>
          <a:gradFill rotWithShape="1">
            <a:gsLst>
              <a:gs pos="0">
                <a:srgbClr val="00FF00">
                  <a:alpha val="48000"/>
                </a:srgbClr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707" name="Text Box 72"/>
          <p:cNvSpPr txBox="1">
            <a:spLocks noChangeArrowheads="1"/>
          </p:cNvSpPr>
          <p:nvPr/>
        </p:nvSpPr>
        <p:spPr bwMode="auto">
          <a:xfrm>
            <a:off x="1371600" y="15113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</a:p>
        </p:txBody>
      </p:sp>
      <p:sp>
        <p:nvSpPr>
          <p:cNvPr id="71708" name="Text Box 73"/>
          <p:cNvSpPr txBox="1">
            <a:spLocks noChangeArrowheads="1"/>
          </p:cNvSpPr>
          <p:nvPr/>
        </p:nvSpPr>
        <p:spPr bwMode="auto">
          <a:xfrm>
            <a:off x="-76200" y="19685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</a:p>
        </p:txBody>
      </p:sp>
      <p:sp>
        <p:nvSpPr>
          <p:cNvPr id="71709" name="Text Box 74"/>
          <p:cNvSpPr txBox="1">
            <a:spLocks noChangeArrowheads="1"/>
          </p:cNvSpPr>
          <p:nvPr/>
        </p:nvSpPr>
        <p:spPr bwMode="auto">
          <a:xfrm>
            <a:off x="990600" y="19685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</a:p>
        </p:txBody>
      </p:sp>
      <p:sp>
        <p:nvSpPr>
          <p:cNvPr id="71710" name="Text Box 75"/>
          <p:cNvSpPr txBox="1">
            <a:spLocks noChangeArrowheads="1"/>
          </p:cNvSpPr>
          <p:nvPr/>
        </p:nvSpPr>
        <p:spPr bwMode="auto">
          <a:xfrm>
            <a:off x="2133600" y="19685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</a:p>
        </p:txBody>
      </p:sp>
      <p:sp>
        <p:nvSpPr>
          <p:cNvPr id="71711" name="Text Box 76"/>
          <p:cNvSpPr txBox="1">
            <a:spLocks noChangeArrowheads="1"/>
          </p:cNvSpPr>
          <p:nvPr/>
        </p:nvSpPr>
        <p:spPr bwMode="auto">
          <a:xfrm>
            <a:off x="3200400" y="19685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Đơn vị</a:t>
            </a:r>
          </a:p>
        </p:txBody>
      </p:sp>
      <p:grpSp>
        <p:nvGrpSpPr>
          <p:cNvPr id="71712" name="Group 77"/>
          <p:cNvGrpSpPr>
            <a:grpSpLocks/>
          </p:cNvGrpSpPr>
          <p:nvPr/>
        </p:nvGrpSpPr>
        <p:grpSpPr bwMode="auto">
          <a:xfrm>
            <a:off x="4513263" y="1474788"/>
            <a:ext cx="1035050" cy="830262"/>
            <a:chOff x="2915" y="1161"/>
            <a:chExt cx="652" cy="698"/>
          </a:xfrm>
        </p:grpSpPr>
        <p:sp>
          <p:nvSpPr>
            <p:cNvPr id="71767" name="Text Box 78"/>
            <p:cNvSpPr txBox="1">
              <a:spLocks noChangeArrowheads="1"/>
            </p:cNvSpPr>
            <p:nvPr/>
          </p:nvSpPr>
          <p:spPr bwMode="auto">
            <a:xfrm>
              <a:off x="2942" y="1254"/>
              <a:ext cx="52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endParaRPr lang="en-US" altLang="en-US" sz="2400" b="1">
                <a:latin typeface=".VnTime" pitchFamily="34" charset="0"/>
              </a:endParaRPr>
            </a:p>
          </p:txBody>
        </p:sp>
        <p:sp>
          <p:nvSpPr>
            <p:cNvPr id="71768" name="Text Box 79"/>
            <p:cNvSpPr txBox="1">
              <a:spLocks noChangeArrowheads="1"/>
            </p:cNvSpPr>
            <p:nvPr/>
          </p:nvSpPr>
          <p:spPr bwMode="auto">
            <a:xfrm>
              <a:off x="2915" y="1161"/>
              <a:ext cx="652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SỐ</a:t>
              </a:r>
            </a:p>
          </p:txBody>
        </p:sp>
      </p:grpSp>
      <p:sp>
        <p:nvSpPr>
          <p:cNvPr id="71713" name="Text Box 80"/>
          <p:cNvSpPr txBox="1">
            <a:spLocks noChangeArrowheads="1"/>
          </p:cNvSpPr>
          <p:nvPr/>
        </p:nvSpPr>
        <p:spPr bwMode="auto">
          <a:xfrm>
            <a:off x="6629400" y="17399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ĐỌC SỐ</a:t>
            </a:r>
          </a:p>
        </p:txBody>
      </p:sp>
      <p:sp>
        <p:nvSpPr>
          <p:cNvPr id="71714" name="Rectangle 82"/>
          <p:cNvSpPr>
            <a:spLocks noChangeArrowheads="1"/>
          </p:cNvSpPr>
          <p:nvPr/>
        </p:nvSpPr>
        <p:spPr bwMode="auto">
          <a:xfrm>
            <a:off x="0" y="2378075"/>
            <a:ext cx="10541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715" name="Rectangle 83"/>
          <p:cNvSpPr>
            <a:spLocks noChangeArrowheads="1"/>
          </p:cNvSpPr>
          <p:nvPr/>
        </p:nvSpPr>
        <p:spPr bwMode="auto">
          <a:xfrm>
            <a:off x="1057275" y="2378075"/>
            <a:ext cx="10668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716" name="Rectangle 84"/>
          <p:cNvSpPr>
            <a:spLocks noChangeArrowheads="1"/>
          </p:cNvSpPr>
          <p:nvPr/>
        </p:nvSpPr>
        <p:spPr bwMode="auto">
          <a:xfrm>
            <a:off x="2124075" y="2378075"/>
            <a:ext cx="10668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717" name="Rectangle 85"/>
          <p:cNvSpPr>
            <a:spLocks noChangeArrowheads="1"/>
          </p:cNvSpPr>
          <p:nvPr/>
        </p:nvSpPr>
        <p:spPr bwMode="auto">
          <a:xfrm>
            <a:off x="3190875" y="2378075"/>
            <a:ext cx="10668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718" name="Rectangle 86"/>
          <p:cNvSpPr>
            <a:spLocks noChangeArrowheads="1"/>
          </p:cNvSpPr>
          <p:nvPr/>
        </p:nvSpPr>
        <p:spPr bwMode="auto">
          <a:xfrm>
            <a:off x="0" y="2835275"/>
            <a:ext cx="10541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719" name="Rectangle 87"/>
          <p:cNvSpPr>
            <a:spLocks noChangeArrowheads="1"/>
          </p:cNvSpPr>
          <p:nvPr/>
        </p:nvSpPr>
        <p:spPr bwMode="auto">
          <a:xfrm>
            <a:off x="1057275" y="2835275"/>
            <a:ext cx="10668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720" name="Rectangle 88"/>
          <p:cNvSpPr>
            <a:spLocks noChangeArrowheads="1"/>
          </p:cNvSpPr>
          <p:nvPr/>
        </p:nvSpPr>
        <p:spPr bwMode="auto">
          <a:xfrm>
            <a:off x="2124075" y="2835275"/>
            <a:ext cx="10668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721" name="Rectangle 89"/>
          <p:cNvSpPr>
            <a:spLocks noChangeArrowheads="1"/>
          </p:cNvSpPr>
          <p:nvPr/>
        </p:nvSpPr>
        <p:spPr bwMode="auto">
          <a:xfrm>
            <a:off x="3190875" y="2835275"/>
            <a:ext cx="10668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722" name="Rectangle 90"/>
          <p:cNvSpPr>
            <a:spLocks noChangeArrowheads="1"/>
          </p:cNvSpPr>
          <p:nvPr/>
        </p:nvSpPr>
        <p:spPr bwMode="auto">
          <a:xfrm>
            <a:off x="0" y="3292475"/>
            <a:ext cx="10541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723" name="Rectangle 91"/>
          <p:cNvSpPr>
            <a:spLocks noChangeArrowheads="1"/>
          </p:cNvSpPr>
          <p:nvPr/>
        </p:nvSpPr>
        <p:spPr bwMode="auto">
          <a:xfrm>
            <a:off x="2124075" y="3292475"/>
            <a:ext cx="10668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724" name="Rectangle 92"/>
          <p:cNvSpPr>
            <a:spLocks noChangeArrowheads="1"/>
          </p:cNvSpPr>
          <p:nvPr/>
        </p:nvSpPr>
        <p:spPr bwMode="auto">
          <a:xfrm>
            <a:off x="3190875" y="3292475"/>
            <a:ext cx="10668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725" name="Rectangle 93"/>
          <p:cNvSpPr>
            <a:spLocks noChangeArrowheads="1"/>
          </p:cNvSpPr>
          <p:nvPr/>
        </p:nvSpPr>
        <p:spPr bwMode="auto">
          <a:xfrm>
            <a:off x="0" y="3749675"/>
            <a:ext cx="10541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726" name="Rectangle 94"/>
          <p:cNvSpPr>
            <a:spLocks noChangeArrowheads="1"/>
          </p:cNvSpPr>
          <p:nvPr/>
        </p:nvSpPr>
        <p:spPr bwMode="auto">
          <a:xfrm>
            <a:off x="1063625" y="3740150"/>
            <a:ext cx="10668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727" name="Rectangle 95"/>
          <p:cNvSpPr>
            <a:spLocks noChangeArrowheads="1"/>
          </p:cNvSpPr>
          <p:nvPr/>
        </p:nvSpPr>
        <p:spPr bwMode="auto">
          <a:xfrm>
            <a:off x="2124075" y="3749675"/>
            <a:ext cx="10668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728" name="Text Box 146"/>
          <p:cNvSpPr txBox="1">
            <a:spLocks noChangeArrowheads="1"/>
          </p:cNvSpPr>
          <p:nvPr/>
        </p:nvSpPr>
        <p:spPr bwMode="auto">
          <a:xfrm>
            <a:off x="258763" y="195263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Bài 2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. Viết ( theo mẫu):</a:t>
            </a:r>
          </a:p>
        </p:txBody>
      </p:sp>
      <p:sp>
        <p:nvSpPr>
          <p:cNvPr id="71729" name="Text Box 148"/>
          <p:cNvSpPr txBox="1">
            <a:spLocks noChangeArrowheads="1"/>
          </p:cNvSpPr>
          <p:nvPr/>
        </p:nvSpPr>
        <p:spPr bwMode="auto">
          <a:xfrm>
            <a:off x="304800" y="243522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71730" name="Text Box 149"/>
          <p:cNvSpPr txBox="1">
            <a:spLocks noChangeArrowheads="1"/>
          </p:cNvSpPr>
          <p:nvPr/>
        </p:nvSpPr>
        <p:spPr bwMode="auto">
          <a:xfrm>
            <a:off x="1371600" y="243522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1731" name="Text Box 150"/>
          <p:cNvSpPr txBox="1">
            <a:spLocks noChangeArrowheads="1"/>
          </p:cNvSpPr>
          <p:nvPr/>
        </p:nvSpPr>
        <p:spPr bwMode="auto">
          <a:xfrm>
            <a:off x="2438400" y="243522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1732" name="Text Box 151"/>
          <p:cNvSpPr txBox="1">
            <a:spLocks noChangeArrowheads="1"/>
          </p:cNvSpPr>
          <p:nvPr/>
        </p:nvSpPr>
        <p:spPr bwMode="auto">
          <a:xfrm>
            <a:off x="3505200" y="2438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71733" name="Text Box 152"/>
          <p:cNvSpPr txBox="1">
            <a:spLocks noChangeArrowheads="1"/>
          </p:cNvSpPr>
          <p:nvPr/>
        </p:nvSpPr>
        <p:spPr bwMode="auto">
          <a:xfrm>
            <a:off x="304800" y="289242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71734" name="Text Box 153"/>
          <p:cNvSpPr txBox="1">
            <a:spLocks noChangeArrowheads="1"/>
          </p:cNvSpPr>
          <p:nvPr/>
        </p:nvSpPr>
        <p:spPr bwMode="auto">
          <a:xfrm>
            <a:off x="1371600" y="289242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1735" name="Text Box 154"/>
          <p:cNvSpPr txBox="1">
            <a:spLocks noChangeArrowheads="1"/>
          </p:cNvSpPr>
          <p:nvPr/>
        </p:nvSpPr>
        <p:spPr bwMode="auto">
          <a:xfrm>
            <a:off x="2438400" y="289242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71736" name="Text Box 155"/>
          <p:cNvSpPr txBox="1">
            <a:spLocks noChangeArrowheads="1"/>
          </p:cNvSpPr>
          <p:nvPr/>
        </p:nvSpPr>
        <p:spPr bwMode="auto">
          <a:xfrm>
            <a:off x="3505200" y="289242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1737" name="Text Box 156"/>
          <p:cNvSpPr txBox="1">
            <a:spLocks noChangeArrowheads="1"/>
          </p:cNvSpPr>
          <p:nvPr/>
        </p:nvSpPr>
        <p:spPr bwMode="auto">
          <a:xfrm>
            <a:off x="1371600" y="3327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71738" name="Text Box 157"/>
          <p:cNvSpPr txBox="1">
            <a:spLocks noChangeArrowheads="1"/>
          </p:cNvSpPr>
          <p:nvPr/>
        </p:nvSpPr>
        <p:spPr bwMode="auto">
          <a:xfrm>
            <a:off x="2438400" y="334962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71739" name="Text Box 158"/>
          <p:cNvSpPr txBox="1">
            <a:spLocks noChangeArrowheads="1"/>
          </p:cNvSpPr>
          <p:nvPr/>
        </p:nvSpPr>
        <p:spPr bwMode="auto">
          <a:xfrm>
            <a:off x="3465513" y="33639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1740" name="Text Box 159"/>
          <p:cNvSpPr txBox="1">
            <a:spLocks noChangeArrowheads="1"/>
          </p:cNvSpPr>
          <p:nvPr/>
        </p:nvSpPr>
        <p:spPr bwMode="auto">
          <a:xfrm>
            <a:off x="304800" y="33528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1741" name="Text Box 160"/>
          <p:cNvSpPr txBox="1">
            <a:spLocks noChangeArrowheads="1"/>
          </p:cNvSpPr>
          <p:nvPr/>
        </p:nvSpPr>
        <p:spPr bwMode="auto">
          <a:xfrm>
            <a:off x="3486150" y="380682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1742" name="Text Box 161"/>
          <p:cNvSpPr txBox="1">
            <a:spLocks noChangeArrowheads="1"/>
          </p:cNvSpPr>
          <p:nvPr/>
        </p:nvSpPr>
        <p:spPr bwMode="auto">
          <a:xfrm>
            <a:off x="2438400" y="380682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1743" name="Text Box 162"/>
          <p:cNvSpPr txBox="1">
            <a:spLocks noChangeArrowheads="1"/>
          </p:cNvSpPr>
          <p:nvPr/>
        </p:nvSpPr>
        <p:spPr bwMode="auto">
          <a:xfrm>
            <a:off x="1352550" y="380682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1744" name="Text Box 163"/>
          <p:cNvSpPr txBox="1">
            <a:spLocks noChangeArrowheads="1"/>
          </p:cNvSpPr>
          <p:nvPr/>
        </p:nvSpPr>
        <p:spPr bwMode="auto">
          <a:xfrm>
            <a:off x="304800" y="380682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71745" name="Text Box 168"/>
          <p:cNvSpPr txBox="1">
            <a:spLocks noChangeArrowheads="1"/>
          </p:cNvSpPr>
          <p:nvPr/>
        </p:nvSpPr>
        <p:spPr bwMode="auto">
          <a:xfrm>
            <a:off x="4495800" y="243522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7528</a:t>
            </a:r>
          </a:p>
        </p:txBody>
      </p:sp>
      <p:sp>
        <p:nvSpPr>
          <p:cNvPr id="54441" name="Text Box 169"/>
          <p:cNvSpPr txBox="1">
            <a:spLocks noChangeArrowheads="1"/>
          </p:cNvSpPr>
          <p:nvPr/>
        </p:nvSpPr>
        <p:spPr bwMode="auto">
          <a:xfrm>
            <a:off x="4495800" y="289242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8194</a:t>
            </a:r>
          </a:p>
        </p:txBody>
      </p:sp>
      <p:sp>
        <p:nvSpPr>
          <p:cNvPr id="54442" name="Text Box 170"/>
          <p:cNvSpPr txBox="1">
            <a:spLocks noChangeArrowheads="1"/>
          </p:cNvSpPr>
          <p:nvPr/>
        </p:nvSpPr>
        <p:spPr bwMode="auto">
          <a:xfrm>
            <a:off x="4522788" y="370998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9431</a:t>
            </a:r>
          </a:p>
        </p:txBody>
      </p:sp>
      <p:sp>
        <p:nvSpPr>
          <p:cNvPr id="54443" name="Text Box 171"/>
          <p:cNvSpPr txBox="1">
            <a:spLocks noChangeArrowheads="1"/>
          </p:cNvSpPr>
          <p:nvPr/>
        </p:nvSpPr>
        <p:spPr bwMode="auto">
          <a:xfrm>
            <a:off x="4484688" y="324167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3675</a:t>
            </a:r>
          </a:p>
        </p:txBody>
      </p:sp>
      <p:sp>
        <p:nvSpPr>
          <p:cNvPr id="71749" name="Line 172"/>
          <p:cNvSpPr>
            <a:spLocks noChangeShapeType="1"/>
          </p:cNvSpPr>
          <p:nvPr/>
        </p:nvSpPr>
        <p:spPr bwMode="auto">
          <a:xfrm>
            <a:off x="3200400" y="4206875"/>
            <a:ext cx="1066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0" name="Text Box 175"/>
          <p:cNvSpPr txBox="1">
            <a:spLocks noChangeArrowheads="1"/>
          </p:cNvSpPr>
          <p:nvPr/>
        </p:nvSpPr>
        <p:spPr bwMode="auto">
          <a:xfrm>
            <a:off x="5708650" y="2398713"/>
            <a:ext cx="347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Bảy nghìn năm trăm hai mươi </a:t>
            </a:r>
            <a:r>
              <a:rPr lang="en-US" altLang="en-US" sz="2000">
                <a:latin typeface="Times New Roman" panose="02020603050405020304" pitchFamily="18" charset="0"/>
              </a:rPr>
              <a:t>tám</a:t>
            </a:r>
          </a:p>
        </p:txBody>
      </p:sp>
      <p:sp>
        <p:nvSpPr>
          <p:cNvPr id="54451" name="Text Box 179"/>
          <p:cNvSpPr txBox="1">
            <a:spLocks noChangeArrowheads="1"/>
          </p:cNvSpPr>
          <p:nvPr/>
        </p:nvSpPr>
        <p:spPr bwMode="auto">
          <a:xfrm>
            <a:off x="5648325" y="2847975"/>
            <a:ext cx="3733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dirty="0" err="1">
                <a:latin typeface="Times New Roman" panose="02020603050405020304" pitchFamily="18" charset="0"/>
              </a:rPr>
              <a:t>Tám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nghìn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trăm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chín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mươi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</a:rPr>
              <a:t>tư</a:t>
            </a:r>
            <a:r>
              <a:rPr lang="en-US" altLang="en-US" sz="1800" dirty="0" smtClean="0">
                <a:latin typeface="Times New Roman" panose="02020603050405020304" pitchFamily="18" charset="0"/>
              </a:rPr>
              <a:t>.</a:t>
            </a: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8269" name="Text Box 185"/>
          <p:cNvSpPr txBox="1">
            <a:spLocks noChangeArrowheads="1"/>
          </p:cNvSpPr>
          <p:nvPr/>
        </p:nvSpPr>
        <p:spPr bwMode="auto">
          <a:xfrm>
            <a:off x="5691188" y="374015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Chín nghìn bốn trăm ba mươi mốt.</a:t>
            </a:r>
          </a:p>
        </p:txBody>
      </p:sp>
      <p:sp>
        <p:nvSpPr>
          <p:cNvPr id="54474" name="Text Box 202"/>
          <p:cNvSpPr txBox="1">
            <a:spLocks noChangeArrowheads="1"/>
          </p:cNvSpPr>
          <p:nvPr/>
        </p:nvSpPr>
        <p:spPr bwMode="auto">
          <a:xfrm>
            <a:off x="5721350" y="3330575"/>
            <a:ext cx="345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Ba nghìn sáu trăm bảy mươi lăm.</a:t>
            </a:r>
          </a:p>
        </p:txBody>
      </p:sp>
      <p:sp>
        <p:nvSpPr>
          <p:cNvPr id="71754" name="Text Box 205"/>
          <p:cNvSpPr txBox="1">
            <a:spLocks noChangeArrowheads="1"/>
          </p:cNvSpPr>
          <p:nvPr/>
        </p:nvSpPr>
        <p:spPr bwMode="auto">
          <a:xfrm>
            <a:off x="0" y="-47625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55" name="Rectangle 93"/>
          <p:cNvSpPr>
            <a:spLocks noChangeArrowheads="1"/>
          </p:cNvSpPr>
          <p:nvPr/>
        </p:nvSpPr>
        <p:spPr bwMode="auto">
          <a:xfrm>
            <a:off x="6350" y="4208463"/>
            <a:ext cx="10541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756" name="Rectangle 94"/>
          <p:cNvSpPr>
            <a:spLocks noChangeArrowheads="1"/>
          </p:cNvSpPr>
          <p:nvPr/>
        </p:nvSpPr>
        <p:spPr bwMode="auto">
          <a:xfrm>
            <a:off x="1057275" y="4206875"/>
            <a:ext cx="10668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757" name="Rectangle 95"/>
          <p:cNvSpPr>
            <a:spLocks noChangeArrowheads="1"/>
          </p:cNvSpPr>
          <p:nvPr/>
        </p:nvSpPr>
        <p:spPr bwMode="auto">
          <a:xfrm>
            <a:off x="2119313" y="4205288"/>
            <a:ext cx="10668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758" name="Line 172"/>
          <p:cNvSpPr>
            <a:spLocks noChangeShapeType="1"/>
          </p:cNvSpPr>
          <p:nvPr/>
        </p:nvSpPr>
        <p:spPr bwMode="auto">
          <a:xfrm>
            <a:off x="3209925" y="4662488"/>
            <a:ext cx="1066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9" name="Rectangle 14"/>
          <p:cNvSpPr>
            <a:spLocks noChangeArrowheads="1"/>
          </p:cNvSpPr>
          <p:nvPr/>
        </p:nvSpPr>
        <p:spPr bwMode="auto">
          <a:xfrm>
            <a:off x="4276725" y="4167188"/>
            <a:ext cx="1447800" cy="457200"/>
          </a:xfrm>
          <a:prstGeom prst="rect">
            <a:avLst/>
          </a:prstGeom>
          <a:gradFill rotWithShape="1">
            <a:gsLst>
              <a:gs pos="0">
                <a:srgbClr val="FFFF00">
                  <a:alpha val="48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760" name="Rectangle 69"/>
          <p:cNvSpPr>
            <a:spLocks noChangeArrowheads="1"/>
          </p:cNvSpPr>
          <p:nvPr/>
        </p:nvSpPr>
        <p:spPr bwMode="auto">
          <a:xfrm>
            <a:off x="5729288" y="4175125"/>
            <a:ext cx="3429000" cy="457200"/>
          </a:xfrm>
          <a:prstGeom prst="rect">
            <a:avLst/>
          </a:prstGeom>
          <a:gradFill rotWithShape="1">
            <a:gsLst>
              <a:gs pos="0">
                <a:srgbClr val="00FF00">
                  <a:alpha val="48000"/>
                </a:srgbClr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91" name="Text Box 185"/>
          <p:cNvSpPr txBox="1">
            <a:spLocks noChangeArrowheads="1"/>
          </p:cNvSpPr>
          <p:nvPr/>
        </p:nvSpPr>
        <p:spPr bwMode="auto">
          <a:xfrm>
            <a:off x="5735638" y="419735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Một nghìn chín trăm bốn mươi hai.</a:t>
            </a:r>
          </a:p>
        </p:txBody>
      </p:sp>
      <p:sp>
        <p:nvSpPr>
          <p:cNvPr id="71762" name="Text Box 163"/>
          <p:cNvSpPr txBox="1">
            <a:spLocks noChangeArrowheads="1"/>
          </p:cNvSpPr>
          <p:nvPr/>
        </p:nvSpPr>
        <p:spPr bwMode="auto">
          <a:xfrm>
            <a:off x="298450" y="42370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1763" name="Text Box 163"/>
          <p:cNvSpPr txBox="1">
            <a:spLocks noChangeArrowheads="1"/>
          </p:cNvSpPr>
          <p:nvPr/>
        </p:nvSpPr>
        <p:spPr bwMode="auto">
          <a:xfrm>
            <a:off x="1333500" y="42481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71764" name="Text Box 163"/>
          <p:cNvSpPr txBox="1">
            <a:spLocks noChangeArrowheads="1"/>
          </p:cNvSpPr>
          <p:nvPr/>
        </p:nvSpPr>
        <p:spPr bwMode="auto">
          <a:xfrm>
            <a:off x="2435225" y="42481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1765" name="Text Box 163"/>
          <p:cNvSpPr txBox="1">
            <a:spLocks noChangeArrowheads="1"/>
          </p:cNvSpPr>
          <p:nvPr/>
        </p:nvSpPr>
        <p:spPr bwMode="auto">
          <a:xfrm>
            <a:off x="3465513" y="42354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96" name="Text Box 170"/>
          <p:cNvSpPr txBox="1">
            <a:spLocks noChangeArrowheads="1"/>
          </p:cNvSpPr>
          <p:nvPr/>
        </p:nvSpPr>
        <p:spPr bwMode="auto">
          <a:xfrm>
            <a:off x="4473575" y="4183063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1942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41" grpId="0"/>
      <p:bldP spid="54442" grpId="0"/>
      <p:bldP spid="54443" grpId="0"/>
      <p:bldP spid="54451" grpId="0"/>
      <p:bldP spid="8269" grpId="0"/>
      <p:bldP spid="54474" grpId="0"/>
      <p:bldP spid="91" grpId="0"/>
      <p:bldP spid="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7"/>
          <p:cNvSpPr txBox="1">
            <a:spLocks noChangeArrowheads="1"/>
          </p:cNvSpPr>
          <p:nvPr/>
        </p:nvSpPr>
        <p:spPr bwMode="auto">
          <a:xfrm>
            <a:off x="141288" y="195263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Bài 3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. Số ?</a:t>
            </a:r>
          </a:p>
        </p:txBody>
      </p:sp>
      <p:sp>
        <p:nvSpPr>
          <p:cNvPr id="72707" name="Rectangle 9"/>
          <p:cNvSpPr>
            <a:spLocks noChangeArrowheads="1"/>
          </p:cNvSpPr>
          <p:nvPr/>
        </p:nvSpPr>
        <p:spPr bwMode="auto">
          <a:xfrm>
            <a:off x="66675" y="2311400"/>
            <a:ext cx="914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2708" name="Text Box 10"/>
          <p:cNvSpPr txBox="1">
            <a:spLocks noChangeArrowheads="1"/>
          </p:cNvSpPr>
          <p:nvPr/>
        </p:nvSpPr>
        <p:spPr bwMode="auto">
          <a:xfrm>
            <a:off x="63500" y="93345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a) </a:t>
            </a:r>
          </a:p>
        </p:txBody>
      </p:sp>
      <p:sp>
        <p:nvSpPr>
          <p:cNvPr id="72709" name="Rectangle 11"/>
          <p:cNvSpPr>
            <a:spLocks noChangeArrowheads="1"/>
          </p:cNvSpPr>
          <p:nvPr/>
        </p:nvSpPr>
        <p:spPr bwMode="auto">
          <a:xfrm>
            <a:off x="674688" y="1033463"/>
            <a:ext cx="762000" cy="3429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2710" name="Line 12"/>
          <p:cNvSpPr>
            <a:spLocks noChangeShapeType="1"/>
          </p:cNvSpPr>
          <p:nvPr/>
        </p:nvSpPr>
        <p:spPr bwMode="auto">
          <a:xfrm>
            <a:off x="1447800" y="121126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1" name="Rectangle 13"/>
          <p:cNvSpPr>
            <a:spLocks noChangeArrowheads="1"/>
          </p:cNvSpPr>
          <p:nvPr/>
        </p:nvSpPr>
        <p:spPr bwMode="auto">
          <a:xfrm>
            <a:off x="1989138" y="1033463"/>
            <a:ext cx="762000" cy="3429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2712" name="Rectangle 14"/>
          <p:cNvSpPr>
            <a:spLocks noChangeArrowheads="1"/>
          </p:cNvSpPr>
          <p:nvPr/>
        </p:nvSpPr>
        <p:spPr bwMode="auto">
          <a:xfrm>
            <a:off x="3284538" y="1033463"/>
            <a:ext cx="762000" cy="3429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2713" name="Rectangle 15"/>
          <p:cNvSpPr>
            <a:spLocks noChangeArrowheads="1"/>
          </p:cNvSpPr>
          <p:nvPr/>
        </p:nvSpPr>
        <p:spPr bwMode="auto">
          <a:xfrm>
            <a:off x="4562475" y="1041400"/>
            <a:ext cx="762000" cy="3429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2714" name="Rectangle 16"/>
          <p:cNvSpPr>
            <a:spLocks noChangeArrowheads="1"/>
          </p:cNvSpPr>
          <p:nvPr/>
        </p:nvSpPr>
        <p:spPr bwMode="auto">
          <a:xfrm>
            <a:off x="5840413" y="1062038"/>
            <a:ext cx="762000" cy="3429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2715" name="Rectangle 17"/>
          <p:cNvSpPr>
            <a:spLocks noChangeArrowheads="1"/>
          </p:cNvSpPr>
          <p:nvPr/>
        </p:nvSpPr>
        <p:spPr bwMode="auto">
          <a:xfrm>
            <a:off x="7135813" y="1062038"/>
            <a:ext cx="762000" cy="3429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2716" name="Line 18"/>
          <p:cNvSpPr>
            <a:spLocks noChangeShapeType="1"/>
          </p:cNvSpPr>
          <p:nvPr/>
        </p:nvSpPr>
        <p:spPr bwMode="auto">
          <a:xfrm>
            <a:off x="2751138" y="1195388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7" name="Line 19"/>
          <p:cNvSpPr>
            <a:spLocks noChangeShapeType="1"/>
          </p:cNvSpPr>
          <p:nvPr/>
        </p:nvSpPr>
        <p:spPr bwMode="auto">
          <a:xfrm>
            <a:off x="4038600" y="1227138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8" name="Line 20"/>
          <p:cNvSpPr>
            <a:spLocks noChangeShapeType="1"/>
          </p:cNvSpPr>
          <p:nvPr/>
        </p:nvSpPr>
        <p:spPr bwMode="auto">
          <a:xfrm>
            <a:off x="5307013" y="121761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9" name="Line 21"/>
          <p:cNvSpPr>
            <a:spLocks noChangeShapeType="1"/>
          </p:cNvSpPr>
          <p:nvPr/>
        </p:nvSpPr>
        <p:spPr bwMode="auto">
          <a:xfrm>
            <a:off x="6602413" y="1233488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0" name="Text Box 22"/>
          <p:cNvSpPr txBox="1">
            <a:spLocks noChangeArrowheads="1"/>
          </p:cNvSpPr>
          <p:nvPr/>
        </p:nvSpPr>
        <p:spPr bwMode="auto">
          <a:xfrm>
            <a:off x="596900" y="965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1950</a:t>
            </a:r>
          </a:p>
        </p:txBody>
      </p:sp>
      <p:sp>
        <p:nvSpPr>
          <p:cNvPr id="72721" name="Text Box 23"/>
          <p:cNvSpPr txBox="1">
            <a:spLocks noChangeArrowheads="1"/>
          </p:cNvSpPr>
          <p:nvPr/>
        </p:nvSpPr>
        <p:spPr bwMode="auto">
          <a:xfrm>
            <a:off x="3144838" y="18748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3548</a:t>
            </a:r>
          </a:p>
        </p:txBody>
      </p:sp>
      <p:sp>
        <p:nvSpPr>
          <p:cNvPr id="72722" name="Text Box 32"/>
          <p:cNvSpPr txBox="1">
            <a:spLocks noChangeArrowheads="1"/>
          </p:cNvSpPr>
          <p:nvPr/>
        </p:nvSpPr>
        <p:spPr bwMode="auto">
          <a:xfrm>
            <a:off x="49213" y="180498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</a:p>
        </p:txBody>
      </p:sp>
      <p:sp>
        <p:nvSpPr>
          <p:cNvPr id="72723" name="Rectangle 33"/>
          <p:cNvSpPr>
            <a:spLocks noChangeArrowheads="1"/>
          </p:cNvSpPr>
          <p:nvPr/>
        </p:nvSpPr>
        <p:spPr bwMode="auto">
          <a:xfrm>
            <a:off x="630238" y="1903413"/>
            <a:ext cx="762000" cy="3429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2724" name="Line 34"/>
          <p:cNvSpPr>
            <a:spLocks noChangeShapeType="1"/>
          </p:cNvSpPr>
          <p:nvPr/>
        </p:nvSpPr>
        <p:spPr bwMode="auto">
          <a:xfrm>
            <a:off x="1392238" y="210026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5" name="Rectangle 35"/>
          <p:cNvSpPr>
            <a:spLocks noChangeArrowheads="1"/>
          </p:cNvSpPr>
          <p:nvPr/>
        </p:nvSpPr>
        <p:spPr bwMode="auto">
          <a:xfrm>
            <a:off x="1927225" y="1944688"/>
            <a:ext cx="762000" cy="3429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2726" name="Rectangle 36"/>
          <p:cNvSpPr>
            <a:spLocks noChangeArrowheads="1"/>
          </p:cNvSpPr>
          <p:nvPr/>
        </p:nvSpPr>
        <p:spPr bwMode="auto">
          <a:xfrm>
            <a:off x="3208338" y="1944688"/>
            <a:ext cx="762000" cy="3429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2727" name="Rectangle 37"/>
          <p:cNvSpPr>
            <a:spLocks noChangeArrowheads="1"/>
          </p:cNvSpPr>
          <p:nvPr/>
        </p:nvSpPr>
        <p:spPr bwMode="auto">
          <a:xfrm>
            <a:off x="4541838" y="1952625"/>
            <a:ext cx="762000" cy="3429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2728" name="Rectangle 38"/>
          <p:cNvSpPr>
            <a:spLocks noChangeArrowheads="1"/>
          </p:cNvSpPr>
          <p:nvPr/>
        </p:nvSpPr>
        <p:spPr bwMode="auto">
          <a:xfrm>
            <a:off x="5849938" y="1993900"/>
            <a:ext cx="762000" cy="3429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2729" name="Rectangle 39"/>
          <p:cNvSpPr>
            <a:spLocks noChangeArrowheads="1"/>
          </p:cNvSpPr>
          <p:nvPr/>
        </p:nvSpPr>
        <p:spPr bwMode="auto">
          <a:xfrm>
            <a:off x="7145338" y="1979613"/>
            <a:ext cx="762000" cy="3429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2730" name="Line 40"/>
          <p:cNvSpPr>
            <a:spLocks noChangeShapeType="1"/>
          </p:cNvSpPr>
          <p:nvPr/>
        </p:nvSpPr>
        <p:spPr bwMode="auto">
          <a:xfrm>
            <a:off x="2689225" y="210661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1" name="Line 41"/>
          <p:cNvSpPr>
            <a:spLocks noChangeShapeType="1"/>
          </p:cNvSpPr>
          <p:nvPr/>
        </p:nvSpPr>
        <p:spPr bwMode="auto">
          <a:xfrm>
            <a:off x="3998913" y="2124075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2" name="Line 42"/>
          <p:cNvSpPr>
            <a:spLocks noChangeShapeType="1"/>
          </p:cNvSpPr>
          <p:nvPr/>
        </p:nvSpPr>
        <p:spPr bwMode="auto">
          <a:xfrm>
            <a:off x="5307013" y="213995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3" name="Line 43"/>
          <p:cNvSpPr>
            <a:spLocks noChangeShapeType="1"/>
          </p:cNvSpPr>
          <p:nvPr/>
        </p:nvSpPr>
        <p:spPr bwMode="auto">
          <a:xfrm>
            <a:off x="6611938" y="2147888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4" name="Text Box 44"/>
          <p:cNvSpPr txBox="1">
            <a:spLocks noChangeArrowheads="1"/>
          </p:cNvSpPr>
          <p:nvPr/>
        </p:nvSpPr>
        <p:spPr bwMode="auto">
          <a:xfrm>
            <a:off x="523875" y="1860550"/>
            <a:ext cx="914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3546</a:t>
            </a:r>
          </a:p>
        </p:txBody>
      </p:sp>
      <p:sp>
        <p:nvSpPr>
          <p:cNvPr id="9247" name="Text Box 45"/>
          <p:cNvSpPr txBox="1">
            <a:spLocks noChangeArrowheads="1"/>
          </p:cNvSpPr>
          <p:nvPr/>
        </p:nvSpPr>
        <p:spPr bwMode="auto">
          <a:xfrm>
            <a:off x="1831975" y="1876425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3547</a:t>
            </a:r>
          </a:p>
        </p:txBody>
      </p:sp>
      <p:sp>
        <p:nvSpPr>
          <p:cNvPr id="72736" name="Text Box 65"/>
          <p:cNvSpPr txBox="1">
            <a:spLocks noChangeArrowheads="1"/>
          </p:cNvSpPr>
          <p:nvPr/>
        </p:nvSpPr>
        <p:spPr bwMode="auto">
          <a:xfrm>
            <a:off x="7037388" y="1941513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3551</a:t>
            </a:r>
          </a:p>
        </p:txBody>
      </p:sp>
      <p:sp>
        <p:nvSpPr>
          <p:cNvPr id="72737" name="Text Box 72"/>
          <p:cNvSpPr txBox="1">
            <a:spLocks noChangeArrowheads="1"/>
          </p:cNvSpPr>
          <p:nvPr/>
        </p:nvSpPr>
        <p:spPr bwMode="auto">
          <a:xfrm>
            <a:off x="5724525" y="1000125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1954</a:t>
            </a:r>
          </a:p>
        </p:txBody>
      </p:sp>
      <p:sp>
        <p:nvSpPr>
          <p:cNvPr id="55371" name="Text Box 75"/>
          <p:cNvSpPr txBox="1">
            <a:spLocks noChangeArrowheads="1"/>
          </p:cNvSpPr>
          <p:nvPr/>
        </p:nvSpPr>
        <p:spPr bwMode="auto">
          <a:xfrm>
            <a:off x="3208338" y="99695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1952</a:t>
            </a:r>
          </a:p>
        </p:txBody>
      </p:sp>
      <p:sp>
        <p:nvSpPr>
          <p:cNvPr id="55372" name="Text Box 76"/>
          <p:cNvSpPr txBox="1">
            <a:spLocks noChangeArrowheads="1"/>
          </p:cNvSpPr>
          <p:nvPr/>
        </p:nvSpPr>
        <p:spPr bwMode="auto">
          <a:xfrm>
            <a:off x="4429125" y="981075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1953</a:t>
            </a:r>
          </a:p>
        </p:txBody>
      </p:sp>
      <p:sp>
        <p:nvSpPr>
          <p:cNvPr id="55373" name="Text Box 77"/>
          <p:cNvSpPr txBox="1">
            <a:spLocks noChangeArrowheads="1"/>
          </p:cNvSpPr>
          <p:nvPr/>
        </p:nvSpPr>
        <p:spPr bwMode="auto">
          <a:xfrm>
            <a:off x="6985000" y="1014413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1955</a:t>
            </a:r>
          </a:p>
        </p:txBody>
      </p:sp>
      <p:sp>
        <p:nvSpPr>
          <p:cNvPr id="72741" name="Text Box 78"/>
          <p:cNvSpPr txBox="1">
            <a:spLocks noChangeArrowheads="1"/>
          </p:cNvSpPr>
          <p:nvPr/>
        </p:nvSpPr>
        <p:spPr bwMode="auto">
          <a:xfrm>
            <a:off x="1912938" y="9731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1951</a:t>
            </a:r>
          </a:p>
        </p:txBody>
      </p:sp>
      <p:sp>
        <p:nvSpPr>
          <p:cNvPr id="55375" name="Text Box 79"/>
          <p:cNvSpPr txBox="1">
            <a:spLocks noChangeArrowheads="1"/>
          </p:cNvSpPr>
          <p:nvPr/>
        </p:nvSpPr>
        <p:spPr bwMode="auto">
          <a:xfrm>
            <a:off x="4465638" y="189388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3549</a:t>
            </a:r>
          </a:p>
        </p:txBody>
      </p:sp>
      <p:sp>
        <p:nvSpPr>
          <p:cNvPr id="55376" name="Text Box 80"/>
          <p:cNvSpPr txBox="1">
            <a:spLocks noChangeArrowheads="1"/>
          </p:cNvSpPr>
          <p:nvPr/>
        </p:nvSpPr>
        <p:spPr bwMode="auto">
          <a:xfrm>
            <a:off x="5727700" y="1908175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3550</a:t>
            </a:r>
          </a:p>
        </p:txBody>
      </p:sp>
      <p:sp>
        <p:nvSpPr>
          <p:cNvPr id="72744" name="Text Box 85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45" name="Text Box 23"/>
          <p:cNvSpPr txBox="1">
            <a:spLocks noChangeArrowheads="1"/>
          </p:cNvSpPr>
          <p:nvPr/>
        </p:nvSpPr>
        <p:spPr bwMode="auto">
          <a:xfrm>
            <a:off x="3079750" y="2760663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9824</a:t>
            </a:r>
          </a:p>
        </p:txBody>
      </p:sp>
      <p:sp>
        <p:nvSpPr>
          <p:cNvPr id="72746" name="Text Box 32"/>
          <p:cNvSpPr txBox="1">
            <a:spLocks noChangeArrowheads="1"/>
          </p:cNvSpPr>
          <p:nvPr/>
        </p:nvSpPr>
        <p:spPr bwMode="auto">
          <a:xfrm>
            <a:off x="41275" y="273843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c) </a:t>
            </a:r>
          </a:p>
        </p:txBody>
      </p:sp>
      <p:sp>
        <p:nvSpPr>
          <p:cNvPr id="72747" name="Rectangle 33"/>
          <p:cNvSpPr>
            <a:spLocks noChangeArrowheads="1"/>
          </p:cNvSpPr>
          <p:nvPr/>
        </p:nvSpPr>
        <p:spPr bwMode="auto">
          <a:xfrm>
            <a:off x="630238" y="2819400"/>
            <a:ext cx="762000" cy="3429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2748" name="Line 34"/>
          <p:cNvSpPr>
            <a:spLocks noChangeShapeType="1"/>
          </p:cNvSpPr>
          <p:nvPr/>
        </p:nvSpPr>
        <p:spPr bwMode="auto">
          <a:xfrm>
            <a:off x="1392238" y="2968625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9" name="Rectangle 35"/>
          <p:cNvSpPr>
            <a:spLocks noChangeArrowheads="1"/>
          </p:cNvSpPr>
          <p:nvPr/>
        </p:nvSpPr>
        <p:spPr bwMode="auto">
          <a:xfrm>
            <a:off x="1925638" y="2813050"/>
            <a:ext cx="762000" cy="3429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2750" name="Rectangle 36"/>
          <p:cNvSpPr>
            <a:spLocks noChangeArrowheads="1"/>
          </p:cNvSpPr>
          <p:nvPr/>
        </p:nvSpPr>
        <p:spPr bwMode="auto">
          <a:xfrm>
            <a:off x="3205163" y="2819400"/>
            <a:ext cx="762000" cy="3429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2751" name="Rectangle 37"/>
          <p:cNvSpPr>
            <a:spLocks noChangeArrowheads="1"/>
          </p:cNvSpPr>
          <p:nvPr/>
        </p:nvSpPr>
        <p:spPr bwMode="auto">
          <a:xfrm>
            <a:off x="4505325" y="2832100"/>
            <a:ext cx="762000" cy="3429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2752" name="Rectangle 38"/>
          <p:cNvSpPr>
            <a:spLocks noChangeArrowheads="1"/>
          </p:cNvSpPr>
          <p:nvPr/>
        </p:nvSpPr>
        <p:spPr bwMode="auto">
          <a:xfrm>
            <a:off x="5800725" y="2811463"/>
            <a:ext cx="762000" cy="3429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2753" name="Rectangle 39"/>
          <p:cNvSpPr>
            <a:spLocks noChangeArrowheads="1"/>
          </p:cNvSpPr>
          <p:nvPr/>
        </p:nvSpPr>
        <p:spPr bwMode="auto">
          <a:xfrm>
            <a:off x="7110413" y="2819400"/>
            <a:ext cx="762000" cy="3429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2754" name="Line 40"/>
          <p:cNvSpPr>
            <a:spLocks noChangeShapeType="1"/>
          </p:cNvSpPr>
          <p:nvPr/>
        </p:nvSpPr>
        <p:spPr bwMode="auto">
          <a:xfrm>
            <a:off x="2679700" y="300355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55" name="Line 41"/>
          <p:cNvSpPr>
            <a:spLocks noChangeShapeType="1"/>
          </p:cNvSpPr>
          <p:nvPr/>
        </p:nvSpPr>
        <p:spPr bwMode="auto">
          <a:xfrm>
            <a:off x="3967163" y="298291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56" name="Line 42"/>
          <p:cNvSpPr>
            <a:spLocks noChangeShapeType="1"/>
          </p:cNvSpPr>
          <p:nvPr/>
        </p:nvSpPr>
        <p:spPr bwMode="auto">
          <a:xfrm>
            <a:off x="5256213" y="298291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57" name="Line 43"/>
          <p:cNvSpPr>
            <a:spLocks noChangeShapeType="1"/>
          </p:cNvSpPr>
          <p:nvPr/>
        </p:nvSpPr>
        <p:spPr bwMode="auto">
          <a:xfrm>
            <a:off x="6562725" y="2968625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58" name="Text Box 44"/>
          <p:cNvSpPr txBox="1">
            <a:spLocks noChangeArrowheads="1"/>
          </p:cNvSpPr>
          <p:nvPr/>
        </p:nvSpPr>
        <p:spPr bwMode="auto">
          <a:xfrm>
            <a:off x="550863" y="2760663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9822</a:t>
            </a:r>
          </a:p>
        </p:txBody>
      </p:sp>
      <p:sp>
        <p:nvSpPr>
          <p:cNvPr id="72759" name="Text Box 45"/>
          <p:cNvSpPr txBox="1">
            <a:spLocks noChangeArrowheads="1"/>
          </p:cNvSpPr>
          <p:nvPr/>
        </p:nvSpPr>
        <p:spPr bwMode="auto">
          <a:xfrm>
            <a:off x="1925638" y="2819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9274" name="Text Box 65"/>
          <p:cNvSpPr txBox="1">
            <a:spLocks noChangeArrowheads="1"/>
          </p:cNvSpPr>
          <p:nvPr/>
        </p:nvSpPr>
        <p:spPr bwMode="auto">
          <a:xfrm>
            <a:off x="6983413" y="2752725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9827</a:t>
            </a:r>
          </a:p>
        </p:txBody>
      </p:sp>
      <p:sp>
        <p:nvSpPr>
          <p:cNvPr id="59" name="Text Box 79"/>
          <p:cNvSpPr txBox="1">
            <a:spLocks noChangeArrowheads="1"/>
          </p:cNvSpPr>
          <p:nvPr/>
        </p:nvSpPr>
        <p:spPr bwMode="auto">
          <a:xfrm>
            <a:off x="4429125" y="277495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9825</a:t>
            </a:r>
          </a:p>
        </p:txBody>
      </p:sp>
      <p:sp>
        <p:nvSpPr>
          <p:cNvPr id="72762" name="Text Box 80"/>
          <p:cNvSpPr txBox="1">
            <a:spLocks noChangeArrowheads="1"/>
          </p:cNvSpPr>
          <p:nvPr/>
        </p:nvSpPr>
        <p:spPr bwMode="auto">
          <a:xfrm>
            <a:off x="5697538" y="2779713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9826</a:t>
            </a:r>
          </a:p>
        </p:txBody>
      </p:sp>
      <p:sp>
        <p:nvSpPr>
          <p:cNvPr id="62" name="Text Box 23"/>
          <p:cNvSpPr txBox="1">
            <a:spLocks noChangeArrowheads="1"/>
          </p:cNvSpPr>
          <p:nvPr/>
        </p:nvSpPr>
        <p:spPr bwMode="auto">
          <a:xfrm>
            <a:off x="1776413" y="2754313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9823</a:t>
            </a:r>
          </a:p>
        </p:txBody>
      </p:sp>
      <p:sp>
        <p:nvSpPr>
          <p:cNvPr id="72764" name="Text Box 32"/>
          <p:cNvSpPr txBox="1">
            <a:spLocks noChangeArrowheads="1"/>
          </p:cNvSpPr>
          <p:nvPr/>
        </p:nvSpPr>
        <p:spPr bwMode="auto">
          <a:xfrm>
            <a:off x="63500" y="35941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d) </a:t>
            </a:r>
          </a:p>
        </p:txBody>
      </p:sp>
      <p:sp>
        <p:nvSpPr>
          <p:cNvPr id="72765" name="Rectangle 33"/>
          <p:cNvSpPr>
            <a:spLocks noChangeArrowheads="1"/>
          </p:cNvSpPr>
          <p:nvPr/>
        </p:nvSpPr>
        <p:spPr bwMode="auto">
          <a:xfrm>
            <a:off x="628650" y="3638550"/>
            <a:ext cx="762000" cy="3429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2766" name="Line 34"/>
          <p:cNvSpPr>
            <a:spLocks noChangeShapeType="1"/>
          </p:cNvSpPr>
          <p:nvPr/>
        </p:nvSpPr>
        <p:spPr bwMode="auto">
          <a:xfrm>
            <a:off x="1390650" y="38100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67" name="Rectangle 33"/>
          <p:cNvSpPr>
            <a:spLocks noChangeArrowheads="1"/>
          </p:cNvSpPr>
          <p:nvPr/>
        </p:nvSpPr>
        <p:spPr bwMode="auto">
          <a:xfrm>
            <a:off x="1925638" y="3652838"/>
            <a:ext cx="762000" cy="3429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2768" name="Line 34"/>
          <p:cNvSpPr>
            <a:spLocks noChangeShapeType="1"/>
          </p:cNvSpPr>
          <p:nvPr/>
        </p:nvSpPr>
        <p:spPr bwMode="auto">
          <a:xfrm>
            <a:off x="2687638" y="3833813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69" name="Rectangle 33"/>
          <p:cNvSpPr>
            <a:spLocks noChangeArrowheads="1"/>
          </p:cNvSpPr>
          <p:nvPr/>
        </p:nvSpPr>
        <p:spPr bwMode="auto">
          <a:xfrm>
            <a:off x="3205163" y="3670300"/>
            <a:ext cx="762000" cy="3429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2770" name="Line 34"/>
          <p:cNvSpPr>
            <a:spLocks noChangeShapeType="1"/>
          </p:cNvSpPr>
          <p:nvPr/>
        </p:nvSpPr>
        <p:spPr bwMode="auto">
          <a:xfrm>
            <a:off x="3976688" y="38100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71" name="Rectangle 33"/>
          <p:cNvSpPr>
            <a:spLocks noChangeArrowheads="1"/>
          </p:cNvSpPr>
          <p:nvPr/>
        </p:nvSpPr>
        <p:spPr bwMode="auto">
          <a:xfrm>
            <a:off x="4521200" y="3662363"/>
            <a:ext cx="762000" cy="3429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2772" name="Line 34"/>
          <p:cNvSpPr>
            <a:spLocks noChangeShapeType="1"/>
          </p:cNvSpPr>
          <p:nvPr/>
        </p:nvSpPr>
        <p:spPr bwMode="auto">
          <a:xfrm>
            <a:off x="5283200" y="38100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73" name="Rectangle 33"/>
          <p:cNvSpPr>
            <a:spLocks noChangeArrowheads="1"/>
          </p:cNvSpPr>
          <p:nvPr/>
        </p:nvSpPr>
        <p:spPr bwMode="auto">
          <a:xfrm>
            <a:off x="5813425" y="3665538"/>
            <a:ext cx="762000" cy="3429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2774" name="Line 34"/>
          <p:cNvSpPr>
            <a:spLocks noChangeShapeType="1"/>
          </p:cNvSpPr>
          <p:nvPr/>
        </p:nvSpPr>
        <p:spPr bwMode="auto">
          <a:xfrm>
            <a:off x="6577013" y="38100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75" name="Rectangle 33"/>
          <p:cNvSpPr>
            <a:spLocks noChangeArrowheads="1"/>
          </p:cNvSpPr>
          <p:nvPr/>
        </p:nvSpPr>
        <p:spPr bwMode="auto">
          <a:xfrm>
            <a:off x="7110413" y="3670300"/>
            <a:ext cx="762000" cy="3429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2776" name="Text Box 44"/>
          <p:cNvSpPr txBox="1">
            <a:spLocks noChangeArrowheads="1"/>
          </p:cNvSpPr>
          <p:nvPr/>
        </p:nvSpPr>
        <p:spPr bwMode="auto">
          <a:xfrm>
            <a:off x="541338" y="3578225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3260</a:t>
            </a:r>
          </a:p>
        </p:txBody>
      </p:sp>
      <p:sp>
        <p:nvSpPr>
          <p:cNvPr id="72777" name="Text Box 44"/>
          <p:cNvSpPr txBox="1">
            <a:spLocks noChangeArrowheads="1"/>
          </p:cNvSpPr>
          <p:nvPr/>
        </p:nvSpPr>
        <p:spPr bwMode="auto">
          <a:xfrm>
            <a:off x="546100" y="3567113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3260</a:t>
            </a:r>
          </a:p>
        </p:txBody>
      </p:sp>
      <p:sp>
        <p:nvSpPr>
          <p:cNvPr id="72778" name="Text Box 44"/>
          <p:cNvSpPr txBox="1">
            <a:spLocks noChangeArrowheads="1"/>
          </p:cNvSpPr>
          <p:nvPr/>
        </p:nvSpPr>
        <p:spPr bwMode="auto">
          <a:xfrm>
            <a:off x="1849438" y="3578225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3261</a:t>
            </a:r>
          </a:p>
        </p:txBody>
      </p:sp>
      <p:sp>
        <p:nvSpPr>
          <p:cNvPr id="78" name="Text Box 44"/>
          <p:cNvSpPr txBox="1">
            <a:spLocks noChangeArrowheads="1"/>
          </p:cNvSpPr>
          <p:nvPr/>
        </p:nvSpPr>
        <p:spPr bwMode="auto">
          <a:xfrm>
            <a:off x="3124200" y="36020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3262</a:t>
            </a:r>
          </a:p>
        </p:txBody>
      </p:sp>
      <p:sp>
        <p:nvSpPr>
          <p:cNvPr id="79" name="Text Box 44"/>
          <p:cNvSpPr txBox="1">
            <a:spLocks noChangeArrowheads="1"/>
          </p:cNvSpPr>
          <p:nvPr/>
        </p:nvSpPr>
        <p:spPr bwMode="auto">
          <a:xfrm>
            <a:off x="4419600" y="359568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3263</a:t>
            </a:r>
          </a:p>
        </p:txBody>
      </p:sp>
      <p:sp>
        <p:nvSpPr>
          <p:cNvPr id="72781" name="Text Box 44"/>
          <p:cNvSpPr txBox="1">
            <a:spLocks noChangeArrowheads="1"/>
          </p:cNvSpPr>
          <p:nvPr/>
        </p:nvSpPr>
        <p:spPr bwMode="auto">
          <a:xfrm>
            <a:off x="5688013" y="3592513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3264</a:t>
            </a:r>
          </a:p>
        </p:txBody>
      </p:sp>
      <p:sp>
        <p:nvSpPr>
          <p:cNvPr id="81" name="Text Box 44"/>
          <p:cNvSpPr txBox="1">
            <a:spLocks noChangeArrowheads="1"/>
          </p:cNvSpPr>
          <p:nvPr/>
        </p:nvSpPr>
        <p:spPr bwMode="auto">
          <a:xfrm>
            <a:off x="7019925" y="3611563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3265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7" grpId="0"/>
      <p:bldP spid="55371" grpId="0"/>
      <p:bldP spid="55372" grpId="0"/>
      <p:bldP spid="55373" grpId="0"/>
      <p:bldP spid="55375" grpId="0"/>
      <p:bldP spid="55376" grpId="0"/>
      <p:bldP spid="9274" grpId="0"/>
      <p:bldP spid="59" grpId="0"/>
      <p:bldP spid="62" grpId="0"/>
      <p:bldP spid="78" grpId="0"/>
      <p:bldP spid="79" grpId="0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6"/>
          <p:cNvSpPr/>
          <p:nvPr/>
        </p:nvSpPr>
        <p:spPr>
          <a:xfrm rot="548498">
            <a:off x="392113" y="798513"/>
            <a:ext cx="584200" cy="692150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3731" name="Text Box 146"/>
          <p:cNvSpPr txBox="1">
            <a:spLocks noChangeArrowheads="1"/>
          </p:cNvSpPr>
          <p:nvPr/>
        </p:nvSpPr>
        <p:spPr bwMode="auto">
          <a:xfrm>
            <a:off x="914400" y="757238"/>
            <a:ext cx="792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rgbClr val="0000FF"/>
                </a:solidFill>
              </a:rPr>
              <a:t>Bài 4</a:t>
            </a:r>
            <a:r>
              <a:rPr lang="en-US" altLang="en-US" sz="2400" b="1">
                <a:solidFill>
                  <a:srgbClr val="0000FF"/>
                </a:solidFill>
              </a:rPr>
              <a:t>: Viết tiếp số thích hợp vào dưới mỗi vạch của tia số: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44663" y="2413000"/>
            <a:ext cx="5799137" cy="63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733" name="Group 793"/>
          <p:cNvGrpSpPr>
            <a:grpSpLocks/>
          </p:cNvGrpSpPr>
          <p:nvPr/>
        </p:nvGrpSpPr>
        <p:grpSpPr bwMode="auto">
          <a:xfrm>
            <a:off x="1744663" y="2317750"/>
            <a:ext cx="5494337" cy="198438"/>
            <a:chOff x="1744494" y="2317245"/>
            <a:chExt cx="5494506" cy="19869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019762" y="2350625"/>
              <a:ext cx="0" cy="125571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629381" y="2350625"/>
              <a:ext cx="0" cy="125571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239000" y="2356983"/>
              <a:ext cx="0" cy="125571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800525" y="2350625"/>
              <a:ext cx="0" cy="125571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354113" y="2318835"/>
              <a:ext cx="0" cy="15736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581287" y="2350625"/>
              <a:ext cx="0" cy="125571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744494" y="2317245"/>
              <a:ext cx="0" cy="19869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971669" y="2350625"/>
              <a:ext cx="0" cy="125571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190906" y="2350625"/>
              <a:ext cx="0" cy="125571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410144" y="2350625"/>
              <a:ext cx="0" cy="125571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734" name="Text Box 44"/>
          <p:cNvSpPr txBox="1">
            <a:spLocks noChangeArrowheads="1"/>
          </p:cNvSpPr>
          <p:nvPr/>
        </p:nvSpPr>
        <p:spPr bwMode="auto">
          <a:xfrm>
            <a:off x="1592263" y="2514600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sp>
        <p:nvSpPr>
          <p:cNvPr id="73735" name="Text Box 44"/>
          <p:cNvSpPr txBox="1">
            <a:spLocks noChangeArrowheads="1"/>
          </p:cNvSpPr>
          <p:nvPr/>
        </p:nvSpPr>
        <p:spPr bwMode="auto">
          <a:xfrm>
            <a:off x="1976438" y="2484438"/>
            <a:ext cx="682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1000</a:t>
            </a:r>
          </a:p>
        </p:txBody>
      </p:sp>
      <p:sp>
        <p:nvSpPr>
          <p:cNvPr id="73736" name="Text Box 44"/>
          <p:cNvSpPr txBox="1">
            <a:spLocks noChangeArrowheads="1"/>
          </p:cNvSpPr>
          <p:nvPr/>
        </p:nvSpPr>
        <p:spPr bwMode="auto">
          <a:xfrm>
            <a:off x="2625708" y="2481262"/>
            <a:ext cx="682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2000</a:t>
            </a:r>
          </a:p>
        </p:txBody>
      </p:sp>
      <p:sp>
        <p:nvSpPr>
          <p:cNvPr id="73737" name="Text Box 44"/>
          <p:cNvSpPr txBox="1">
            <a:spLocks noChangeArrowheads="1"/>
          </p:cNvSpPr>
          <p:nvPr/>
        </p:nvSpPr>
        <p:spPr bwMode="auto">
          <a:xfrm>
            <a:off x="3255963" y="2505075"/>
            <a:ext cx="682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3000</a:t>
            </a:r>
          </a:p>
        </p:txBody>
      </p:sp>
      <p:sp>
        <p:nvSpPr>
          <p:cNvPr id="68" name="Text Box 44"/>
          <p:cNvSpPr txBox="1">
            <a:spLocks noChangeArrowheads="1"/>
          </p:cNvSpPr>
          <p:nvPr/>
        </p:nvSpPr>
        <p:spPr bwMode="auto">
          <a:xfrm>
            <a:off x="3870325" y="2493963"/>
            <a:ext cx="682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4000</a:t>
            </a:r>
          </a:p>
        </p:txBody>
      </p:sp>
      <p:sp>
        <p:nvSpPr>
          <p:cNvPr id="69" name="Text Box 44"/>
          <p:cNvSpPr txBox="1">
            <a:spLocks noChangeArrowheads="1"/>
          </p:cNvSpPr>
          <p:nvPr/>
        </p:nvSpPr>
        <p:spPr bwMode="auto">
          <a:xfrm>
            <a:off x="4475163" y="2484438"/>
            <a:ext cx="682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5000</a:t>
            </a:r>
          </a:p>
        </p:txBody>
      </p:sp>
      <p:sp>
        <p:nvSpPr>
          <p:cNvPr id="70" name="Text Box 44"/>
          <p:cNvSpPr txBox="1">
            <a:spLocks noChangeArrowheads="1"/>
          </p:cNvSpPr>
          <p:nvPr/>
        </p:nvSpPr>
        <p:spPr bwMode="auto">
          <a:xfrm>
            <a:off x="5068888" y="2500313"/>
            <a:ext cx="682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6000</a:t>
            </a:r>
          </a:p>
        </p:txBody>
      </p:sp>
      <p:sp>
        <p:nvSpPr>
          <p:cNvPr id="71" name="Text Box 44"/>
          <p:cNvSpPr txBox="1">
            <a:spLocks noChangeArrowheads="1"/>
          </p:cNvSpPr>
          <p:nvPr/>
        </p:nvSpPr>
        <p:spPr bwMode="auto">
          <a:xfrm>
            <a:off x="5695950" y="2505075"/>
            <a:ext cx="682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7000</a:t>
            </a:r>
          </a:p>
        </p:txBody>
      </p:sp>
      <p:sp>
        <p:nvSpPr>
          <p:cNvPr id="72" name="Text Box 44"/>
          <p:cNvSpPr txBox="1">
            <a:spLocks noChangeArrowheads="1"/>
          </p:cNvSpPr>
          <p:nvPr/>
        </p:nvSpPr>
        <p:spPr bwMode="auto">
          <a:xfrm>
            <a:off x="6938963" y="2493963"/>
            <a:ext cx="682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9000</a:t>
            </a:r>
          </a:p>
        </p:txBody>
      </p:sp>
      <p:sp>
        <p:nvSpPr>
          <p:cNvPr id="73" name="Text Box 44"/>
          <p:cNvSpPr txBox="1">
            <a:spLocks noChangeArrowheads="1"/>
          </p:cNvSpPr>
          <p:nvPr/>
        </p:nvSpPr>
        <p:spPr bwMode="auto">
          <a:xfrm>
            <a:off x="6345238" y="2505075"/>
            <a:ext cx="682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8000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12 Art ý tưởng | hình ảnh, hình nền, stuffed animal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Box 3"/>
          <p:cNvSpPr txBox="1">
            <a:spLocks noChangeArrowheads="1"/>
          </p:cNvSpPr>
          <p:nvPr/>
        </p:nvSpPr>
        <p:spPr bwMode="auto">
          <a:xfrm>
            <a:off x="838200" y="1885950"/>
            <a:ext cx="7772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555" tIns="19288" rIns="38555" bIns="19288">
            <a:spAutoFit/>
          </a:bodyPr>
          <a:lstStyle>
            <a:lvl1pPr marL="319088" indent="-319088" defTabSz="5127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600">
                <a:solidFill>
                  <a:srgbClr val="002060"/>
                </a:solidFill>
                <a:cs typeface="Times New Roman" panose="02020603050405020304" pitchFamily="18" charset="0"/>
              </a:rPr>
              <a:t>Về nhà xem lại bài.</a:t>
            </a:r>
          </a:p>
          <a:p>
            <a:pPr eaLnBrk="1" hangingPunct="1">
              <a:buFontTx/>
              <a:buChar char="•"/>
            </a:pPr>
            <a:r>
              <a:rPr lang="en-US" altLang="en-US" sz="3600">
                <a:solidFill>
                  <a:srgbClr val="002060"/>
                </a:solidFill>
                <a:cs typeface="Times New Roman" panose="02020603050405020304" pitchFamily="18" charset="0"/>
              </a:rPr>
              <a:t>Chuẩn bị bài: Luyện tập.</a:t>
            </a:r>
          </a:p>
        </p:txBody>
      </p:sp>
      <p:sp>
        <p:nvSpPr>
          <p:cNvPr id="6" name="Text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657600" y="647700"/>
            <a:ext cx="2133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555" tIns="19288" rIns="38555" bIns="1928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3848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5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Dặn</a:t>
            </a:r>
            <a:r>
              <a:rPr lang="en-US" altLang="en-US" sz="405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dò</a:t>
            </a:r>
            <a:endParaRPr lang="en-US" altLang="en-US" sz="405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tance Learning by Slidesgo">
  <a:themeElements>
    <a:clrScheme name="Simple Light">
      <a:dk1>
        <a:srgbClr val="040404"/>
      </a:dk1>
      <a:lt1>
        <a:srgbClr val="FFFFFF"/>
      </a:lt1>
      <a:dk2>
        <a:srgbClr val="FFE49E"/>
      </a:dk2>
      <a:lt2>
        <a:srgbClr val="D1EAF7"/>
      </a:lt2>
      <a:accent1>
        <a:srgbClr val="1552BD"/>
      </a:accent1>
      <a:accent2>
        <a:srgbClr val="FEDFE3"/>
      </a:accent2>
      <a:accent3>
        <a:srgbClr val="E93F62"/>
      </a:accent3>
      <a:accent4>
        <a:srgbClr val="FFE49E"/>
      </a:accent4>
      <a:accent5>
        <a:srgbClr val="D1EAF7"/>
      </a:accent5>
      <a:accent6>
        <a:srgbClr val="1552BD"/>
      </a:accent6>
      <a:hlink>
        <a:srgbClr val="0404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tance Learning by Slidesgo">
  <a:themeElements>
    <a:clrScheme name="Simple Light">
      <a:dk1>
        <a:srgbClr val="040404"/>
      </a:dk1>
      <a:lt1>
        <a:srgbClr val="FFFFFF"/>
      </a:lt1>
      <a:dk2>
        <a:srgbClr val="FFE49E"/>
      </a:dk2>
      <a:lt2>
        <a:srgbClr val="D1EAF7"/>
      </a:lt2>
      <a:accent1>
        <a:srgbClr val="1552BD"/>
      </a:accent1>
      <a:accent2>
        <a:srgbClr val="FEDFE3"/>
      </a:accent2>
      <a:accent3>
        <a:srgbClr val="E93F62"/>
      </a:accent3>
      <a:accent4>
        <a:srgbClr val="FFE49E"/>
      </a:accent4>
      <a:accent5>
        <a:srgbClr val="D1EAF7"/>
      </a:accent5>
      <a:accent6>
        <a:srgbClr val="1552BD"/>
      </a:accent6>
      <a:hlink>
        <a:srgbClr val="0404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1116</TotalTime>
  <Words>460</Words>
  <Application>Microsoft Office PowerPoint</Application>
  <PresentationFormat>On-screen Show (16:9)</PresentationFormat>
  <Paragraphs>184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9" baseType="lpstr">
      <vt:lpstr>.VnTime</vt:lpstr>
      <vt:lpstr>Archivo</vt:lpstr>
      <vt:lpstr>Arial</vt:lpstr>
      <vt:lpstr>Calibri</vt:lpstr>
      <vt:lpstr>Calibri Light</vt:lpstr>
      <vt:lpstr>Chelsea Market</vt:lpstr>
      <vt:lpstr>Fira Sans Extra Condensed Medium</vt:lpstr>
      <vt:lpstr>Nunito Light</vt:lpstr>
      <vt:lpstr>Paytone One</vt:lpstr>
      <vt:lpstr>Raleway Thin</vt:lpstr>
      <vt:lpstr>Roboto Condensed Light</vt:lpstr>
      <vt:lpstr>Signika Negative SemiBold</vt:lpstr>
      <vt:lpstr>Times New Roman</vt:lpstr>
      <vt:lpstr>Wingdings</vt:lpstr>
      <vt:lpstr>Watermark</vt:lpstr>
      <vt:lpstr>Distance Learning by Slidesgo</vt:lpstr>
      <vt:lpstr>1_Distance Learning by Slidesgo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CẨM THÚY</dc:creator>
  <cp:lastModifiedBy>Duong Nguyen Thuy  Ngan - D20</cp:lastModifiedBy>
  <cp:revision>112</cp:revision>
  <dcterms:created xsi:type="dcterms:W3CDTF">2008-01-19T05:56:28Z</dcterms:created>
  <dcterms:modified xsi:type="dcterms:W3CDTF">2022-01-04T00:28:41Z</dcterms:modified>
</cp:coreProperties>
</file>